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2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7" r:id="rId15"/>
    <p:sldId id="287" r:id="rId16"/>
    <p:sldId id="291" r:id="rId17"/>
    <p:sldId id="292" r:id="rId18"/>
    <p:sldId id="288" r:id="rId19"/>
    <p:sldId id="293" r:id="rId20"/>
    <p:sldId id="289" r:id="rId21"/>
    <p:sldId id="290" r:id="rId22"/>
    <p:sldId id="286" r:id="rId23"/>
    <p:sldId id="285" r:id="rId24"/>
    <p:sldId id="284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2" r:id="rId33"/>
    <p:sldId id="275" r:id="rId34"/>
    <p:sldId id="274" r:id="rId35"/>
    <p:sldId id="273" r:id="rId36"/>
    <p:sldId id="260" r:id="rId37"/>
    <p:sldId id="261" r:id="rId38"/>
    <p:sldId id="25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anca ." initials="B." lastIdx="5" clrIdx="0">
    <p:extLst>
      <p:ext uri="{19B8F6BF-5375-455C-9EA6-DF929625EA0E}">
        <p15:presenceInfo xmlns:p15="http://schemas.microsoft.com/office/powerpoint/2012/main" userId="54065d3f9be071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1E0"/>
    <a:srgbClr val="5E1239"/>
    <a:srgbClr val="FFE9EB"/>
    <a:srgbClr val="AC6F6A"/>
    <a:srgbClr val="C991AE"/>
    <a:srgbClr val="F7B1BB"/>
    <a:srgbClr val="E39E8E"/>
    <a:srgbClr val="F88379"/>
    <a:srgbClr val="FCD4D2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30" d="100"/>
          <a:sy n="130" d="100"/>
        </p:scale>
        <p:origin x="96" y="-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14:20:10.307" idx="1">
    <p:pos x="6723" y="0"/>
    <p:text>earn and pear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14:20:36.386" idx="2">
    <p:pos x="6216" y="-27"/>
    <p:text>green dim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14:20:56.906" idx="3">
    <p:pos x="10" y="10"/>
    <p:text>type man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14:21:15.102" idx="4">
    <p:pos x="10" y="10"/>
    <p:text>tine sarawat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14:21:42.200" idx="5">
    <p:pos x="10" y="10"/>
    <p:text>pukong mil</p:text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0FA270-594F-4DE0-995A-556888FE62A1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ro-RO"/>
        </a:p>
      </dgm:t>
    </dgm:pt>
    <dgm:pt modelId="{B303047A-B786-4E45-BD63-ECEF8BC0E67D}">
      <dgm:prSet phldrT="[Text]" phldr="1"/>
      <dgm:spPr/>
      <dgm:t>
        <a:bodyPr/>
        <a:lstStyle/>
        <a:p>
          <a:endParaRPr lang="ro-RO"/>
        </a:p>
      </dgm:t>
    </dgm:pt>
    <dgm:pt modelId="{6838691C-0B04-45E5-BBD7-BCEAB6EFCCAE}" type="parTrans" cxnId="{023673CE-6C37-4A90-B5E1-4C3C7E078FE0}">
      <dgm:prSet/>
      <dgm:spPr/>
      <dgm:t>
        <a:bodyPr/>
        <a:lstStyle/>
        <a:p>
          <a:endParaRPr lang="ro-RO"/>
        </a:p>
      </dgm:t>
    </dgm:pt>
    <dgm:pt modelId="{97CA08AA-0BE6-44FF-B1C5-E8599661CCC0}" type="sibTrans" cxnId="{023673CE-6C37-4A90-B5E1-4C3C7E078FE0}">
      <dgm:prSet/>
      <dgm:spPr/>
      <dgm:t>
        <a:bodyPr/>
        <a:lstStyle/>
        <a:p>
          <a:endParaRPr lang="ro-RO"/>
        </a:p>
      </dgm:t>
    </dgm:pt>
    <dgm:pt modelId="{F9F6427B-B97A-429F-9018-6B175B9936ED}">
      <dgm:prSet phldrT="[Text]" phldr="1"/>
      <dgm:spPr/>
      <dgm:t>
        <a:bodyPr/>
        <a:lstStyle/>
        <a:p>
          <a:endParaRPr lang="ro-RO"/>
        </a:p>
      </dgm:t>
    </dgm:pt>
    <dgm:pt modelId="{1245F3C7-D052-456F-A805-CD104BF2BA16}" type="parTrans" cxnId="{40174A3C-1CEE-4555-9E68-05850352F382}">
      <dgm:prSet/>
      <dgm:spPr/>
      <dgm:t>
        <a:bodyPr/>
        <a:lstStyle/>
        <a:p>
          <a:endParaRPr lang="ro-RO"/>
        </a:p>
      </dgm:t>
    </dgm:pt>
    <dgm:pt modelId="{AC1847AC-59EB-4351-9675-E78E694C1308}" type="sibTrans" cxnId="{40174A3C-1CEE-4555-9E68-05850352F382}">
      <dgm:prSet/>
      <dgm:spPr/>
      <dgm:t>
        <a:bodyPr/>
        <a:lstStyle/>
        <a:p>
          <a:endParaRPr lang="ro-RO"/>
        </a:p>
      </dgm:t>
    </dgm:pt>
    <dgm:pt modelId="{BB3A85F3-A214-4D3D-907A-DFEF46404ED1}">
      <dgm:prSet phldrT="[Text]" phldr="1"/>
      <dgm:spPr/>
      <dgm:t>
        <a:bodyPr/>
        <a:lstStyle/>
        <a:p>
          <a:endParaRPr lang="ro-RO"/>
        </a:p>
      </dgm:t>
    </dgm:pt>
    <dgm:pt modelId="{D6F1C089-F901-4C56-AD56-2B75143B64F5}" type="parTrans" cxnId="{3C9B1A4F-511B-4A7F-903D-046696B31303}">
      <dgm:prSet/>
      <dgm:spPr/>
      <dgm:t>
        <a:bodyPr/>
        <a:lstStyle/>
        <a:p>
          <a:endParaRPr lang="ro-RO"/>
        </a:p>
      </dgm:t>
    </dgm:pt>
    <dgm:pt modelId="{5454CC14-C5F1-488C-BD86-A6E5BE008057}" type="sibTrans" cxnId="{3C9B1A4F-511B-4A7F-903D-046696B31303}">
      <dgm:prSet/>
      <dgm:spPr/>
      <dgm:t>
        <a:bodyPr/>
        <a:lstStyle/>
        <a:p>
          <a:endParaRPr lang="ro-RO"/>
        </a:p>
      </dgm:t>
    </dgm:pt>
    <dgm:pt modelId="{9BA5D88E-920E-41B9-884A-32D8EBE2290D}">
      <dgm:prSet phldrT="[Text]" phldr="1"/>
      <dgm:spPr/>
      <dgm:t>
        <a:bodyPr/>
        <a:lstStyle/>
        <a:p>
          <a:endParaRPr lang="ro-RO"/>
        </a:p>
      </dgm:t>
    </dgm:pt>
    <dgm:pt modelId="{36BB9D92-C022-40A2-8397-8EE04B4D33D0}" type="parTrans" cxnId="{C0E6FEE6-BD29-4F32-AE60-E24DC8CC1793}">
      <dgm:prSet/>
      <dgm:spPr/>
      <dgm:t>
        <a:bodyPr/>
        <a:lstStyle/>
        <a:p>
          <a:endParaRPr lang="ro-RO"/>
        </a:p>
      </dgm:t>
    </dgm:pt>
    <dgm:pt modelId="{BA768D85-A59F-4F6B-8487-BE798FBDB9AA}" type="sibTrans" cxnId="{C0E6FEE6-BD29-4F32-AE60-E24DC8CC1793}">
      <dgm:prSet/>
      <dgm:spPr/>
      <dgm:t>
        <a:bodyPr/>
        <a:lstStyle/>
        <a:p>
          <a:endParaRPr lang="ro-RO"/>
        </a:p>
      </dgm:t>
    </dgm:pt>
    <dgm:pt modelId="{55462BDB-F09F-4366-A761-B26EC9388263}">
      <dgm:prSet phldrT="[Text]" phldr="1"/>
      <dgm:spPr/>
      <dgm:t>
        <a:bodyPr/>
        <a:lstStyle/>
        <a:p>
          <a:endParaRPr lang="ro-RO"/>
        </a:p>
      </dgm:t>
    </dgm:pt>
    <dgm:pt modelId="{C6A3EA71-3301-4BB4-A1DA-BAFC8418F247}" type="parTrans" cxnId="{59DD560F-FA7F-43E1-BE87-7DF78A7E3480}">
      <dgm:prSet/>
      <dgm:spPr/>
      <dgm:t>
        <a:bodyPr/>
        <a:lstStyle/>
        <a:p>
          <a:endParaRPr lang="ro-RO"/>
        </a:p>
      </dgm:t>
    </dgm:pt>
    <dgm:pt modelId="{CE20CA1B-C99E-49E7-A607-A7E9D25FE2FC}" type="sibTrans" cxnId="{59DD560F-FA7F-43E1-BE87-7DF78A7E3480}">
      <dgm:prSet/>
      <dgm:spPr/>
      <dgm:t>
        <a:bodyPr/>
        <a:lstStyle/>
        <a:p>
          <a:endParaRPr lang="ro-RO"/>
        </a:p>
      </dgm:t>
    </dgm:pt>
    <dgm:pt modelId="{07319FE8-A598-4A8B-AE7B-9F2BCCDC4008}">
      <dgm:prSet phldrT="[Text]" phldr="1"/>
      <dgm:spPr/>
      <dgm:t>
        <a:bodyPr/>
        <a:lstStyle/>
        <a:p>
          <a:endParaRPr lang="ro-RO"/>
        </a:p>
      </dgm:t>
    </dgm:pt>
    <dgm:pt modelId="{8534D6CA-9C93-42DC-A475-4939FA2D29CD}" type="parTrans" cxnId="{3B45EF70-F7BC-46D5-8B8C-381B450DB461}">
      <dgm:prSet/>
      <dgm:spPr/>
      <dgm:t>
        <a:bodyPr/>
        <a:lstStyle/>
        <a:p>
          <a:endParaRPr lang="ro-RO"/>
        </a:p>
      </dgm:t>
    </dgm:pt>
    <dgm:pt modelId="{29318F1D-2597-4AA2-ABFF-9A895EBE92D2}" type="sibTrans" cxnId="{3B45EF70-F7BC-46D5-8B8C-381B450DB461}">
      <dgm:prSet/>
      <dgm:spPr/>
      <dgm:t>
        <a:bodyPr/>
        <a:lstStyle/>
        <a:p>
          <a:endParaRPr lang="ro-RO"/>
        </a:p>
      </dgm:t>
    </dgm:pt>
    <dgm:pt modelId="{39E72712-CCC6-4443-A378-0072819E041D}" type="pres">
      <dgm:prSet presAssocID="{1A0FA270-594F-4DE0-995A-556888FE62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C02B28-F280-45D0-94E0-0ADC41AD25EC}" type="pres">
      <dgm:prSet presAssocID="{B303047A-B786-4E45-BD63-ECEF8BC0E67D}" presName="hierRoot1" presStyleCnt="0"/>
      <dgm:spPr/>
    </dgm:pt>
    <dgm:pt modelId="{34F5CA4A-F397-4E3E-8489-537A1A1B9E09}" type="pres">
      <dgm:prSet presAssocID="{B303047A-B786-4E45-BD63-ECEF8BC0E67D}" presName="composite" presStyleCnt="0"/>
      <dgm:spPr/>
    </dgm:pt>
    <dgm:pt modelId="{9EFCC563-A82E-4F02-8F6B-8AA4F5FF7793}" type="pres">
      <dgm:prSet presAssocID="{B303047A-B786-4E45-BD63-ECEF8BC0E67D}" presName="image" presStyleLbl="node0" presStyleIdx="0" presStyleCnt="1"/>
      <dgm:spPr/>
    </dgm:pt>
    <dgm:pt modelId="{9B947765-4D8E-49DD-90E8-AAAC6049AA7A}" type="pres">
      <dgm:prSet presAssocID="{B303047A-B786-4E45-BD63-ECEF8BC0E67D}" presName="text" presStyleLbl="revTx" presStyleIdx="0" presStyleCnt="6">
        <dgm:presLayoutVars>
          <dgm:chPref val="3"/>
        </dgm:presLayoutVars>
      </dgm:prSet>
      <dgm:spPr/>
    </dgm:pt>
    <dgm:pt modelId="{C3D858B7-A7D3-4624-B696-B10AAA60F65A}" type="pres">
      <dgm:prSet presAssocID="{B303047A-B786-4E45-BD63-ECEF8BC0E67D}" presName="hierChild2" presStyleCnt="0"/>
      <dgm:spPr/>
    </dgm:pt>
    <dgm:pt modelId="{6A9C3EE0-E60C-4D6F-9591-FDC76839930A}" type="pres">
      <dgm:prSet presAssocID="{1245F3C7-D052-456F-A805-CD104BF2BA16}" presName="Name10" presStyleLbl="parChTrans1D2" presStyleIdx="0" presStyleCnt="2"/>
      <dgm:spPr/>
    </dgm:pt>
    <dgm:pt modelId="{C04FD2F4-7834-421A-B1F5-E0F6AE90EF42}" type="pres">
      <dgm:prSet presAssocID="{F9F6427B-B97A-429F-9018-6B175B9936ED}" presName="hierRoot2" presStyleCnt="0"/>
      <dgm:spPr/>
    </dgm:pt>
    <dgm:pt modelId="{ADC2AE87-9298-4E97-8F2F-D86598D0E6BA}" type="pres">
      <dgm:prSet presAssocID="{F9F6427B-B97A-429F-9018-6B175B9936ED}" presName="composite2" presStyleCnt="0"/>
      <dgm:spPr/>
    </dgm:pt>
    <dgm:pt modelId="{17434BF2-202D-4F00-9D50-A491327BE22F}" type="pres">
      <dgm:prSet presAssocID="{F9F6427B-B97A-429F-9018-6B175B9936ED}" presName="image2" presStyleLbl="node2" presStyleIdx="0" presStyleCnt="2"/>
      <dgm:spPr/>
    </dgm:pt>
    <dgm:pt modelId="{8C3B4DC4-0163-49D0-97C2-6FC27226B439}" type="pres">
      <dgm:prSet presAssocID="{F9F6427B-B97A-429F-9018-6B175B9936ED}" presName="text2" presStyleLbl="revTx" presStyleIdx="1" presStyleCnt="6">
        <dgm:presLayoutVars>
          <dgm:chPref val="3"/>
        </dgm:presLayoutVars>
      </dgm:prSet>
      <dgm:spPr/>
    </dgm:pt>
    <dgm:pt modelId="{3F4B26F2-2268-4365-8A79-9E233174E0D5}" type="pres">
      <dgm:prSet presAssocID="{F9F6427B-B97A-429F-9018-6B175B9936ED}" presName="hierChild3" presStyleCnt="0"/>
      <dgm:spPr/>
    </dgm:pt>
    <dgm:pt modelId="{4F8070AC-EB21-4B30-8A81-EF751644F6BD}" type="pres">
      <dgm:prSet presAssocID="{D6F1C089-F901-4C56-AD56-2B75143B64F5}" presName="Name17" presStyleLbl="parChTrans1D3" presStyleIdx="0" presStyleCnt="3"/>
      <dgm:spPr/>
    </dgm:pt>
    <dgm:pt modelId="{DE8A6BB1-6E19-469A-B3EC-FF2B3D9E6388}" type="pres">
      <dgm:prSet presAssocID="{BB3A85F3-A214-4D3D-907A-DFEF46404ED1}" presName="hierRoot3" presStyleCnt="0"/>
      <dgm:spPr/>
    </dgm:pt>
    <dgm:pt modelId="{22CF53D1-FF3F-42ED-BA76-7EA5676BA70E}" type="pres">
      <dgm:prSet presAssocID="{BB3A85F3-A214-4D3D-907A-DFEF46404ED1}" presName="composite3" presStyleCnt="0"/>
      <dgm:spPr/>
    </dgm:pt>
    <dgm:pt modelId="{62FC8BF4-6C90-4ADE-8504-2E4EE58F7C4A}" type="pres">
      <dgm:prSet presAssocID="{BB3A85F3-A214-4D3D-907A-DFEF46404ED1}" presName="image3" presStyleLbl="node3" presStyleIdx="0" presStyleCnt="3"/>
      <dgm:spPr/>
    </dgm:pt>
    <dgm:pt modelId="{87674D26-9040-41A2-99A3-A6D8424B5DB3}" type="pres">
      <dgm:prSet presAssocID="{BB3A85F3-A214-4D3D-907A-DFEF46404ED1}" presName="text3" presStyleLbl="revTx" presStyleIdx="2" presStyleCnt="6">
        <dgm:presLayoutVars>
          <dgm:chPref val="3"/>
        </dgm:presLayoutVars>
      </dgm:prSet>
      <dgm:spPr/>
    </dgm:pt>
    <dgm:pt modelId="{F306D0F4-F106-4E09-89AE-8BA32D595E2D}" type="pres">
      <dgm:prSet presAssocID="{BB3A85F3-A214-4D3D-907A-DFEF46404ED1}" presName="hierChild4" presStyleCnt="0"/>
      <dgm:spPr/>
    </dgm:pt>
    <dgm:pt modelId="{A3548104-5025-493E-986E-8FC09B165BBF}" type="pres">
      <dgm:prSet presAssocID="{36BB9D92-C022-40A2-8397-8EE04B4D33D0}" presName="Name17" presStyleLbl="parChTrans1D3" presStyleIdx="1" presStyleCnt="3"/>
      <dgm:spPr/>
    </dgm:pt>
    <dgm:pt modelId="{38252125-A445-422E-870C-43A0B26B292D}" type="pres">
      <dgm:prSet presAssocID="{9BA5D88E-920E-41B9-884A-32D8EBE2290D}" presName="hierRoot3" presStyleCnt="0"/>
      <dgm:spPr/>
    </dgm:pt>
    <dgm:pt modelId="{A0A4EAB9-2583-4E50-BD7F-07A634F42678}" type="pres">
      <dgm:prSet presAssocID="{9BA5D88E-920E-41B9-884A-32D8EBE2290D}" presName="composite3" presStyleCnt="0"/>
      <dgm:spPr/>
    </dgm:pt>
    <dgm:pt modelId="{E2CDEE81-1EE7-4569-9C6E-EA2F04F08A02}" type="pres">
      <dgm:prSet presAssocID="{9BA5D88E-920E-41B9-884A-32D8EBE2290D}" presName="image3" presStyleLbl="node3" presStyleIdx="1" presStyleCnt="3"/>
      <dgm:spPr/>
    </dgm:pt>
    <dgm:pt modelId="{88390E86-B4B3-4258-95CB-29ABF93C3D40}" type="pres">
      <dgm:prSet presAssocID="{9BA5D88E-920E-41B9-884A-32D8EBE2290D}" presName="text3" presStyleLbl="revTx" presStyleIdx="3" presStyleCnt="6">
        <dgm:presLayoutVars>
          <dgm:chPref val="3"/>
        </dgm:presLayoutVars>
      </dgm:prSet>
      <dgm:spPr/>
    </dgm:pt>
    <dgm:pt modelId="{6E3273E7-48D6-46A0-ADE3-E471C190B40C}" type="pres">
      <dgm:prSet presAssocID="{9BA5D88E-920E-41B9-884A-32D8EBE2290D}" presName="hierChild4" presStyleCnt="0"/>
      <dgm:spPr/>
    </dgm:pt>
    <dgm:pt modelId="{6238CC78-CEDF-45BE-A3E0-39687B47DF8C}" type="pres">
      <dgm:prSet presAssocID="{C6A3EA71-3301-4BB4-A1DA-BAFC8418F247}" presName="Name10" presStyleLbl="parChTrans1D2" presStyleIdx="1" presStyleCnt="2"/>
      <dgm:spPr/>
    </dgm:pt>
    <dgm:pt modelId="{49157A1E-77AA-4BCE-A7DB-68B471E0882F}" type="pres">
      <dgm:prSet presAssocID="{55462BDB-F09F-4366-A761-B26EC9388263}" presName="hierRoot2" presStyleCnt="0"/>
      <dgm:spPr/>
    </dgm:pt>
    <dgm:pt modelId="{7CA1DB40-40DE-49F5-8B28-61C775A34F17}" type="pres">
      <dgm:prSet presAssocID="{55462BDB-F09F-4366-A761-B26EC9388263}" presName="composite2" presStyleCnt="0"/>
      <dgm:spPr/>
    </dgm:pt>
    <dgm:pt modelId="{96947B7D-7A41-49C7-BEC2-BBC76153C227}" type="pres">
      <dgm:prSet presAssocID="{55462BDB-F09F-4366-A761-B26EC9388263}" presName="image2" presStyleLbl="node2" presStyleIdx="1" presStyleCnt="2"/>
      <dgm:spPr/>
    </dgm:pt>
    <dgm:pt modelId="{C5B517A9-A1AF-48B3-B745-9B061F1EDEF3}" type="pres">
      <dgm:prSet presAssocID="{55462BDB-F09F-4366-A761-B26EC9388263}" presName="text2" presStyleLbl="revTx" presStyleIdx="4" presStyleCnt="6">
        <dgm:presLayoutVars>
          <dgm:chPref val="3"/>
        </dgm:presLayoutVars>
      </dgm:prSet>
      <dgm:spPr/>
    </dgm:pt>
    <dgm:pt modelId="{09DCD1B8-DC34-4AE8-AF05-37E684B6A240}" type="pres">
      <dgm:prSet presAssocID="{55462BDB-F09F-4366-A761-B26EC9388263}" presName="hierChild3" presStyleCnt="0"/>
      <dgm:spPr/>
    </dgm:pt>
    <dgm:pt modelId="{D877553D-6A16-48AC-B270-A401CA369659}" type="pres">
      <dgm:prSet presAssocID="{8534D6CA-9C93-42DC-A475-4939FA2D29CD}" presName="Name17" presStyleLbl="parChTrans1D3" presStyleIdx="2" presStyleCnt="3"/>
      <dgm:spPr/>
    </dgm:pt>
    <dgm:pt modelId="{DB9B050F-3DF9-402C-B2E7-078D5DA28329}" type="pres">
      <dgm:prSet presAssocID="{07319FE8-A598-4A8B-AE7B-9F2BCCDC4008}" presName="hierRoot3" presStyleCnt="0"/>
      <dgm:spPr/>
    </dgm:pt>
    <dgm:pt modelId="{EEC7182D-7F1A-450F-B54A-28150B2639B2}" type="pres">
      <dgm:prSet presAssocID="{07319FE8-A598-4A8B-AE7B-9F2BCCDC4008}" presName="composite3" presStyleCnt="0"/>
      <dgm:spPr/>
    </dgm:pt>
    <dgm:pt modelId="{E0F2317D-53B7-4B91-AAD1-9FC3B6CDF5EA}" type="pres">
      <dgm:prSet presAssocID="{07319FE8-A598-4A8B-AE7B-9F2BCCDC4008}" presName="image3" presStyleLbl="node3" presStyleIdx="2" presStyleCnt="3"/>
      <dgm:spPr/>
    </dgm:pt>
    <dgm:pt modelId="{9BA75D05-2500-4D88-B5AD-D5105E7E9474}" type="pres">
      <dgm:prSet presAssocID="{07319FE8-A598-4A8B-AE7B-9F2BCCDC4008}" presName="text3" presStyleLbl="revTx" presStyleIdx="5" presStyleCnt="6">
        <dgm:presLayoutVars>
          <dgm:chPref val="3"/>
        </dgm:presLayoutVars>
      </dgm:prSet>
      <dgm:spPr/>
    </dgm:pt>
    <dgm:pt modelId="{5BD5C2EF-3767-41E0-AA6D-33574D311DB0}" type="pres">
      <dgm:prSet presAssocID="{07319FE8-A598-4A8B-AE7B-9F2BCCDC4008}" presName="hierChild4" presStyleCnt="0"/>
      <dgm:spPr/>
    </dgm:pt>
  </dgm:ptLst>
  <dgm:cxnLst>
    <dgm:cxn modelId="{61E78F07-5098-40FA-B194-A68BB8B0E9C2}" type="presOf" srcId="{D6F1C089-F901-4C56-AD56-2B75143B64F5}" destId="{4F8070AC-EB21-4B30-8A81-EF751644F6BD}" srcOrd="0" destOrd="0" presId="urn:microsoft.com/office/officeart/2009/layout/CirclePictureHierarchy"/>
    <dgm:cxn modelId="{59DD560F-FA7F-43E1-BE87-7DF78A7E3480}" srcId="{B303047A-B786-4E45-BD63-ECEF8BC0E67D}" destId="{55462BDB-F09F-4366-A761-B26EC9388263}" srcOrd="1" destOrd="0" parTransId="{C6A3EA71-3301-4BB4-A1DA-BAFC8418F247}" sibTransId="{CE20CA1B-C99E-49E7-A607-A7E9D25FE2FC}"/>
    <dgm:cxn modelId="{AD68E838-4572-456E-A6B2-B9DDE0B5BA21}" type="presOf" srcId="{8534D6CA-9C93-42DC-A475-4939FA2D29CD}" destId="{D877553D-6A16-48AC-B270-A401CA369659}" srcOrd="0" destOrd="0" presId="urn:microsoft.com/office/officeart/2009/layout/CirclePictureHierarchy"/>
    <dgm:cxn modelId="{40174A3C-1CEE-4555-9E68-05850352F382}" srcId="{B303047A-B786-4E45-BD63-ECEF8BC0E67D}" destId="{F9F6427B-B97A-429F-9018-6B175B9936ED}" srcOrd="0" destOrd="0" parTransId="{1245F3C7-D052-456F-A805-CD104BF2BA16}" sibTransId="{AC1847AC-59EB-4351-9675-E78E694C1308}"/>
    <dgm:cxn modelId="{15B36A5F-59B4-45D5-B12C-B52941A04F06}" type="presOf" srcId="{55462BDB-F09F-4366-A761-B26EC9388263}" destId="{C5B517A9-A1AF-48B3-B745-9B061F1EDEF3}" srcOrd="0" destOrd="0" presId="urn:microsoft.com/office/officeart/2009/layout/CirclePictureHierarchy"/>
    <dgm:cxn modelId="{3C9B1A4F-511B-4A7F-903D-046696B31303}" srcId="{F9F6427B-B97A-429F-9018-6B175B9936ED}" destId="{BB3A85F3-A214-4D3D-907A-DFEF46404ED1}" srcOrd="0" destOrd="0" parTransId="{D6F1C089-F901-4C56-AD56-2B75143B64F5}" sibTransId="{5454CC14-C5F1-488C-BD86-A6E5BE008057}"/>
    <dgm:cxn modelId="{3B45EF70-F7BC-46D5-8B8C-381B450DB461}" srcId="{55462BDB-F09F-4366-A761-B26EC9388263}" destId="{07319FE8-A598-4A8B-AE7B-9F2BCCDC4008}" srcOrd="0" destOrd="0" parTransId="{8534D6CA-9C93-42DC-A475-4939FA2D29CD}" sibTransId="{29318F1D-2597-4AA2-ABFF-9A895EBE92D2}"/>
    <dgm:cxn modelId="{FDD4D855-2F3F-4DF4-854D-A3A3BCB828C0}" type="presOf" srcId="{B303047A-B786-4E45-BD63-ECEF8BC0E67D}" destId="{9B947765-4D8E-49DD-90E8-AAAC6049AA7A}" srcOrd="0" destOrd="0" presId="urn:microsoft.com/office/officeart/2009/layout/CirclePictureHierarchy"/>
    <dgm:cxn modelId="{6F9C2998-8841-4480-84DA-4AF09ECF5601}" type="presOf" srcId="{BB3A85F3-A214-4D3D-907A-DFEF46404ED1}" destId="{87674D26-9040-41A2-99A3-A6D8424B5DB3}" srcOrd="0" destOrd="0" presId="urn:microsoft.com/office/officeart/2009/layout/CirclePictureHierarchy"/>
    <dgm:cxn modelId="{522569A2-B6AA-4F4B-BC78-E24A9BBA3D4B}" type="presOf" srcId="{1A0FA270-594F-4DE0-995A-556888FE62A1}" destId="{39E72712-CCC6-4443-A378-0072819E041D}" srcOrd="0" destOrd="0" presId="urn:microsoft.com/office/officeart/2009/layout/CirclePictureHierarchy"/>
    <dgm:cxn modelId="{C46F5FAA-92C8-4705-92D9-9E6D7F784174}" type="presOf" srcId="{C6A3EA71-3301-4BB4-A1DA-BAFC8418F247}" destId="{6238CC78-CEDF-45BE-A3E0-39687B47DF8C}" srcOrd="0" destOrd="0" presId="urn:microsoft.com/office/officeart/2009/layout/CirclePictureHierarchy"/>
    <dgm:cxn modelId="{023673CE-6C37-4A90-B5E1-4C3C7E078FE0}" srcId="{1A0FA270-594F-4DE0-995A-556888FE62A1}" destId="{B303047A-B786-4E45-BD63-ECEF8BC0E67D}" srcOrd="0" destOrd="0" parTransId="{6838691C-0B04-45E5-BBD7-BCEAB6EFCCAE}" sibTransId="{97CA08AA-0BE6-44FF-B1C5-E8599661CCC0}"/>
    <dgm:cxn modelId="{F981A0E1-2F6F-44BB-9098-3495FA5DA71F}" type="presOf" srcId="{9BA5D88E-920E-41B9-884A-32D8EBE2290D}" destId="{88390E86-B4B3-4258-95CB-29ABF93C3D40}" srcOrd="0" destOrd="0" presId="urn:microsoft.com/office/officeart/2009/layout/CirclePictureHierarchy"/>
    <dgm:cxn modelId="{C0E6FEE6-BD29-4F32-AE60-E24DC8CC1793}" srcId="{F9F6427B-B97A-429F-9018-6B175B9936ED}" destId="{9BA5D88E-920E-41B9-884A-32D8EBE2290D}" srcOrd="1" destOrd="0" parTransId="{36BB9D92-C022-40A2-8397-8EE04B4D33D0}" sibTransId="{BA768D85-A59F-4F6B-8487-BE798FBDB9AA}"/>
    <dgm:cxn modelId="{96B715EE-4FFA-4515-9DE9-96E0639CA282}" type="presOf" srcId="{F9F6427B-B97A-429F-9018-6B175B9936ED}" destId="{8C3B4DC4-0163-49D0-97C2-6FC27226B439}" srcOrd="0" destOrd="0" presId="urn:microsoft.com/office/officeart/2009/layout/CirclePictureHierarchy"/>
    <dgm:cxn modelId="{44A05DF2-5C56-4731-A6CC-531B6C1340B9}" type="presOf" srcId="{07319FE8-A598-4A8B-AE7B-9F2BCCDC4008}" destId="{9BA75D05-2500-4D88-B5AD-D5105E7E9474}" srcOrd="0" destOrd="0" presId="urn:microsoft.com/office/officeart/2009/layout/CirclePictureHierarchy"/>
    <dgm:cxn modelId="{9CC964F9-B242-4A0D-AE45-D8B4F116D732}" type="presOf" srcId="{36BB9D92-C022-40A2-8397-8EE04B4D33D0}" destId="{A3548104-5025-493E-986E-8FC09B165BBF}" srcOrd="0" destOrd="0" presId="urn:microsoft.com/office/officeart/2009/layout/CirclePictureHierarchy"/>
    <dgm:cxn modelId="{6ACB00FA-2772-4CA6-A91E-A82A1CEEE49F}" type="presOf" srcId="{1245F3C7-D052-456F-A805-CD104BF2BA16}" destId="{6A9C3EE0-E60C-4D6F-9591-FDC76839930A}" srcOrd="0" destOrd="0" presId="urn:microsoft.com/office/officeart/2009/layout/CirclePictureHierarchy"/>
    <dgm:cxn modelId="{DAC826F2-4C58-4FA0-9734-67ED7F85549F}" type="presParOf" srcId="{39E72712-CCC6-4443-A378-0072819E041D}" destId="{12C02B28-F280-45D0-94E0-0ADC41AD25EC}" srcOrd="0" destOrd="0" presId="urn:microsoft.com/office/officeart/2009/layout/CirclePictureHierarchy"/>
    <dgm:cxn modelId="{7BBE21BC-6202-4869-AC1A-D9105F23D214}" type="presParOf" srcId="{12C02B28-F280-45D0-94E0-0ADC41AD25EC}" destId="{34F5CA4A-F397-4E3E-8489-537A1A1B9E09}" srcOrd="0" destOrd="0" presId="urn:microsoft.com/office/officeart/2009/layout/CirclePictureHierarchy"/>
    <dgm:cxn modelId="{803DED43-22A9-463D-A3D8-0CF71C2F04EE}" type="presParOf" srcId="{34F5CA4A-F397-4E3E-8489-537A1A1B9E09}" destId="{9EFCC563-A82E-4F02-8F6B-8AA4F5FF7793}" srcOrd="0" destOrd="0" presId="urn:microsoft.com/office/officeart/2009/layout/CirclePictureHierarchy"/>
    <dgm:cxn modelId="{D03ED524-3FF8-4784-87B9-5D9AF75FFF8D}" type="presParOf" srcId="{34F5CA4A-F397-4E3E-8489-537A1A1B9E09}" destId="{9B947765-4D8E-49DD-90E8-AAAC6049AA7A}" srcOrd="1" destOrd="0" presId="urn:microsoft.com/office/officeart/2009/layout/CirclePictureHierarchy"/>
    <dgm:cxn modelId="{0443A23B-A20C-49AB-8781-15081CF7BA7F}" type="presParOf" srcId="{12C02B28-F280-45D0-94E0-0ADC41AD25EC}" destId="{C3D858B7-A7D3-4624-B696-B10AAA60F65A}" srcOrd="1" destOrd="0" presId="urn:microsoft.com/office/officeart/2009/layout/CirclePictureHierarchy"/>
    <dgm:cxn modelId="{476B815A-EA89-416D-BD8E-0DF88E5BC5F6}" type="presParOf" srcId="{C3D858B7-A7D3-4624-B696-B10AAA60F65A}" destId="{6A9C3EE0-E60C-4D6F-9591-FDC76839930A}" srcOrd="0" destOrd="0" presId="urn:microsoft.com/office/officeart/2009/layout/CirclePictureHierarchy"/>
    <dgm:cxn modelId="{A1680E6B-C0A3-4135-8C1D-981684460C61}" type="presParOf" srcId="{C3D858B7-A7D3-4624-B696-B10AAA60F65A}" destId="{C04FD2F4-7834-421A-B1F5-E0F6AE90EF42}" srcOrd="1" destOrd="0" presId="urn:microsoft.com/office/officeart/2009/layout/CirclePictureHierarchy"/>
    <dgm:cxn modelId="{AAF28976-D9F2-4CC0-A784-C073C3FF6E53}" type="presParOf" srcId="{C04FD2F4-7834-421A-B1F5-E0F6AE90EF42}" destId="{ADC2AE87-9298-4E97-8F2F-D86598D0E6BA}" srcOrd="0" destOrd="0" presId="urn:microsoft.com/office/officeart/2009/layout/CirclePictureHierarchy"/>
    <dgm:cxn modelId="{F4A3813C-A934-46EF-AEBB-C1E4765B35F8}" type="presParOf" srcId="{ADC2AE87-9298-4E97-8F2F-D86598D0E6BA}" destId="{17434BF2-202D-4F00-9D50-A491327BE22F}" srcOrd="0" destOrd="0" presId="urn:microsoft.com/office/officeart/2009/layout/CirclePictureHierarchy"/>
    <dgm:cxn modelId="{21CDBDED-4AE4-4FF4-92BF-DFAA3B387C06}" type="presParOf" srcId="{ADC2AE87-9298-4E97-8F2F-D86598D0E6BA}" destId="{8C3B4DC4-0163-49D0-97C2-6FC27226B439}" srcOrd="1" destOrd="0" presId="urn:microsoft.com/office/officeart/2009/layout/CirclePictureHierarchy"/>
    <dgm:cxn modelId="{71BD204E-C9C0-4F70-9496-9CE65720870B}" type="presParOf" srcId="{C04FD2F4-7834-421A-B1F5-E0F6AE90EF42}" destId="{3F4B26F2-2268-4365-8A79-9E233174E0D5}" srcOrd="1" destOrd="0" presId="urn:microsoft.com/office/officeart/2009/layout/CirclePictureHierarchy"/>
    <dgm:cxn modelId="{67AC1491-43DD-45FC-AD9F-C995F78A5866}" type="presParOf" srcId="{3F4B26F2-2268-4365-8A79-9E233174E0D5}" destId="{4F8070AC-EB21-4B30-8A81-EF751644F6BD}" srcOrd="0" destOrd="0" presId="urn:microsoft.com/office/officeart/2009/layout/CirclePictureHierarchy"/>
    <dgm:cxn modelId="{14352E0F-DF69-49FC-90B2-1A29D5D3332C}" type="presParOf" srcId="{3F4B26F2-2268-4365-8A79-9E233174E0D5}" destId="{DE8A6BB1-6E19-469A-B3EC-FF2B3D9E6388}" srcOrd="1" destOrd="0" presId="urn:microsoft.com/office/officeart/2009/layout/CirclePictureHierarchy"/>
    <dgm:cxn modelId="{0228500F-958C-4927-A49E-E54601663D89}" type="presParOf" srcId="{DE8A6BB1-6E19-469A-B3EC-FF2B3D9E6388}" destId="{22CF53D1-FF3F-42ED-BA76-7EA5676BA70E}" srcOrd="0" destOrd="0" presId="urn:microsoft.com/office/officeart/2009/layout/CirclePictureHierarchy"/>
    <dgm:cxn modelId="{6D950BFB-CE37-4CAB-AE04-509261DB2365}" type="presParOf" srcId="{22CF53D1-FF3F-42ED-BA76-7EA5676BA70E}" destId="{62FC8BF4-6C90-4ADE-8504-2E4EE58F7C4A}" srcOrd="0" destOrd="0" presId="urn:microsoft.com/office/officeart/2009/layout/CirclePictureHierarchy"/>
    <dgm:cxn modelId="{E395A519-CAA4-4F0B-8B44-AAEABBB1133E}" type="presParOf" srcId="{22CF53D1-FF3F-42ED-BA76-7EA5676BA70E}" destId="{87674D26-9040-41A2-99A3-A6D8424B5DB3}" srcOrd="1" destOrd="0" presId="urn:microsoft.com/office/officeart/2009/layout/CirclePictureHierarchy"/>
    <dgm:cxn modelId="{1DF0AC1D-FCEC-42C9-BDC6-475C5ABC6085}" type="presParOf" srcId="{DE8A6BB1-6E19-469A-B3EC-FF2B3D9E6388}" destId="{F306D0F4-F106-4E09-89AE-8BA32D595E2D}" srcOrd="1" destOrd="0" presId="urn:microsoft.com/office/officeart/2009/layout/CirclePictureHierarchy"/>
    <dgm:cxn modelId="{73FC4172-C54D-42F9-8E6B-3C14435207CE}" type="presParOf" srcId="{3F4B26F2-2268-4365-8A79-9E233174E0D5}" destId="{A3548104-5025-493E-986E-8FC09B165BBF}" srcOrd="2" destOrd="0" presId="urn:microsoft.com/office/officeart/2009/layout/CirclePictureHierarchy"/>
    <dgm:cxn modelId="{4DF8600D-9C5B-432B-9F10-AACFF688A725}" type="presParOf" srcId="{3F4B26F2-2268-4365-8A79-9E233174E0D5}" destId="{38252125-A445-422E-870C-43A0B26B292D}" srcOrd="3" destOrd="0" presId="urn:microsoft.com/office/officeart/2009/layout/CirclePictureHierarchy"/>
    <dgm:cxn modelId="{D52777C3-F86E-4CD6-8282-A438937FEC88}" type="presParOf" srcId="{38252125-A445-422E-870C-43A0B26B292D}" destId="{A0A4EAB9-2583-4E50-BD7F-07A634F42678}" srcOrd="0" destOrd="0" presId="urn:microsoft.com/office/officeart/2009/layout/CirclePictureHierarchy"/>
    <dgm:cxn modelId="{290248AD-B030-4195-B275-69AB57D29575}" type="presParOf" srcId="{A0A4EAB9-2583-4E50-BD7F-07A634F42678}" destId="{E2CDEE81-1EE7-4569-9C6E-EA2F04F08A02}" srcOrd="0" destOrd="0" presId="urn:microsoft.com/office/officeart/2009/layout/CirclePictureHierarchy"/>
    <dgm:cxn modelId="{B7125D46-14F6-4C83-969C-63C2DB46F24E}" type="presParOf" srcId="{A0A4EAB9-2583-4E50-BD7F-07A634F42678}" destId="{88390E86-B4B3-4258-95CB-29ABF93C3D40}" srcOrd="1" destOrd="0" presId="urn:microsoft.com/office/officeart/2009/layout/CirclePictureHierarchy"/>
    <dgm:cxn modelId="{8323BD97-D055-4911-9886-47E32A658EA8}" type="presParOf" srcId="{38252125-A445-422E-870C-43A0B26B292D}" destId="{6E3273E7-48D6-46A0-ADE3-E471C190B40C}" srcOrd="1" destOrd="0" presId="urn:microsoft.com/office/officeart/2009/layout/CirclePictureHierarchy"/>
    <dgm:cxn modelId="{9A6D334B-A617-4A7A-A88F-C81BC54FC1DD}" type="presParOf" srcId="{C3D858B7-A7D3-4624-B696-B10AAA60F65A}" destId="{6238CC78-CEDF-45BE-A3E0-39687B47DF8C}" srcOrd="2" destOrd="0" presId="urn:microsoft.com/office/officeart/2009/layout/CirclePictureHierarchy"/>
    <dgm:cxn modelId="{729EDB84-CC20-469A-9633-8152F3A6B2E0}" type="presParOf" srcId="{C3D858B7-A7D3-4624-B696-B10AAA60F65A}" destId="{49157A1E-77AA-4BCE-A7DB-68B471E0882F}" srcOrd="3" destOrd="0" presId="urn:microsoft.com/office/officeart/2009/layout/CirclePictureHierarchy"/>
    <dgm:cxn modelId="{01133C56-8B3A-4331-891D-3EE2C4D2F6F8}" type="presParOf" srcId="{49157A1E-77AA-4BCE-A7DB-68B471E0882F}" destId="{7CA1DB40-40DE-49F5-8B28-61C775A34F17}" srcOrd="0" destOrd="0" presId="urn:microsoft.com/office/officeart/2009/layout/CirclePictureHierarchy"/>
    <dgm:cxn modelId="{08E6C228-B903-4F37-9BBC-9B7EA3162142}" type="presParOf" srcId="{7CA1DB40-40DE-49F5-8B28-61C775A34F17}" destId="{96947B7D-7A41-49C7-BEC2-BBC76153C227}" srcOrd="0" destOrd="0" presId="urn:microsoft.com/office/officeart/2009/layout/CirclePictureHierarchy"/>
    <dgm:cxn modelId="{0FBCDCC4-6C66-4EBC-80D2-D59E06B7DD31}" type="presParOf" srcId="{7CA1DB40-40DE-49F5-8B28-61C775A34F17}" destId="{C5B517A9-A1AF-48B3-B745-9B061F1EDEF3}" srcOrd="1" destOrd="0" presId="urn:microsoft.com/office/officeart/2009/layout/CirclePictureHierarchy"/>
    <dgm:cxn modelId="{33729E32-F5AF-48DC-9F81-F896D1D2BE3A}" type="presParOf" srcId="{49157A1E-77AA-4BCE-A7DB-68B471E0882F}" destId="{09DCD1B8-DC34-4AE8-AF05-37E684B6A240}" srcOrd="1" destOrd="0" presId="urn:microsoft.com/office/officeart/2009/layout/CirclePictureHierarchy"/>
    <dgm:cxn modelId="{A48904C4-1B7F-4D5D-B5F1-FE032471B641}" type="presParOf" srcId="{09DCD1B8-DC34-4AE8-AF05-37E684B6A240}" destId="{D877553D-6A16-48AC-B270-A401CA369659}" srcOrd="0" destOrd="0" presId="urn:microsoft.com/office/officeart/2009/layout/CirclePictureHierarchy"/>
    <dgm:cxn modelId="{512148E5-05AE-4EEC-B364-28B4933AD641}" type="presParOf" srcId="{09DCD1B8-DC34-4AE8-AF05-37E684B6A240}" destId="{DB9B050F-3DF9-402C-B2E7-078D5DA28329}" srcOrd="1" destOrd="0" presId="urn:microsoft.com/office/officeart/2009/layout/CirclePictureHierarchy"/>
    <dgm:cxn modelId="{3E7A0D6E-5C44-4E42-AFF4-1944271D2C17}" type="presParOf" srcId="{DB9B050F-3DF9-402C-B2E7-078D5DA28329}" destId="{EEC7182D-7F1A-450F-B54A-28150B2639B2}" srcOrd="0" destOrd="0" presId="urn:microsoft.com/office/officeart/2009/layout/CirclePictureHierarchy"/>
    <dgm:cxn modelId="{EBA8438C-A339-4AAE-A115-0C7F8F04286E}" type="presParOf" srcId="{EEC7182D-7F1A-450F-B54A-28150B2639B2}" destId="{E0F2317D-53B7-4B91-AAD1-9FC3B6CDF5EA}" srcOrd="0" destOrd="0" presId="urn:microsoft.com/office/officeart/2009/layout/CirclePictureHierarchy"/>
    <dgm:cxn modelId="{7317537F-63BE-4D34-B31A-79706D4BB89F}" type="presParOf" srcId="{EEC7182D-7F1A-450F-B54A-28150B2639B2}" destId="{9BA75D05-2500-4D88-B5AD-D5105E7E9474}" srcOrd="1" destOrd="0" presId="urn:microsoft.com/office/officeart/2009/layout/CirclePictureHierarchy"/>
    <dgm:cxn modelId="{FBA8C2D4-268D-4555-9ADF-555C555A0837}" type="presParOf" srcId="{DB9B050F-3DF9-402C-B2E7-078D5DA28329}" destId="{5BD5C2EF-3767-41E0-AA6D-33574D311DB0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7553D-6A16-48AC-B270-A401CA369659}">
      <dsp:nvSpPr>
        <dsp:cNvPr id="0" name=""/>
        <dsp:cNvSpPr/>
      </dsp:nvSpPr>
      <dsp:spPr>
        <a:xfrm>
          <a:off x="6050279" y="3218603"/>
          <a:ext cx="91440" cy="320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0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8CC78-CEDF-45BE-A3E0-39687B47DF8C}">
      <dsp:nvSpPr>
        <dsp:cNvPr id="0" name=""/>
        <dsp:cNvSpPr/>
      </dsp:nvSpPr>
      <dsp:spPr>
        <a:xfrm>
          <a:off x="4000499" y="1882563"/>
          <a:ext cx="2095500" cy="3200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90"/>
              </a:lnTo>
              <a:lnTo>
                <a:pt x="2095500" y="161290"/>
              </a:lnTo>
              <a:lnTo>
                <a:pt x="2095500" y="3200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548104-5025-493E-986E-8FC09B165BBF}">
      <dsp:nvSpPr>
        <dsp:cNvPr id="0" name=""/>
        <dsp:cNvSpPr/>
      </dsp:nvSpPr>
      <dsp:spPr>
        <a:xfrm>
          <a:off x="1904999" y="3218603"/>
          <a:ext cx="1397000" cy="320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1289"/>
              </a:lnTo>
              <a:lnTo>
                <a:pt x="1397000" y="161289"/>
              </a:lnTo>
              <a:lnTo>
                <a:pt x="1397000" y="320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070AC-EB21-4B30-8A81-EF751644F6BD}">
      <dsp:nvSpPr>
        <dsp:cNvPr id="0" name=""/>
        <dsp:cNvSpPr/>
      </dsp:nvSpPr>
      <dsp:spPr>
        <a:xfrm>
          <a:off x="507999" y="3218603"/>
          <a:ext cx="1397000" cy="320039"/>
        </a:xfrm>
        <a:custGeom>
          <a:avLst/>
          <a:gdLst/>
          <a:ahLst/>
          <a:cxnLst/>
          <a:rect l="0" t="0" r="0" b="0"/>
          <a:pathLst>
            <a:path>
              <a:moveTo>
                <a:pt x="1397000" y="0"/>
              </a:moveTo>
              <a:lnTo>
                <a:pt x="1397000" y="161289"/>
              </a:lnTo>
              <a:lnTo>
                <a:pt x="0" y="161289"/>
              </a:lnTo>
              <a:lnTo>
                <a:pt x="0" y="32003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9C3EE0-E60C-4D6F-9591-FDC76839930A}">
      <dsp:nvSpPr>
        <dsp:cNvPr id="0" name=""/>
        <dsp:cNvSpPr/>
      </dsp:nvSpPr>
      <dsp:spPr>
        <a:xfrm>
          <a:off x="1904999" y="1882563"/>
          <a:ext cx="2095500" cy="320040"/>
        </a:xfrm>
        <a:custGeom>
          <a:avLst/>
          <a:gdLst/>
          <a:ahLst/>
          <a:cxnLst/>
          <a:rect l="0" t="0" r="0" b="0"/>
          <a:pathLst>
            <a:path>
              <a:moveTo>
                <a:pt x="2095500" y="0"/>
              </a:moveTo>
              <a:lnTo>
                <a:pt x="2095500" y="161290"/>
              </a:lnTo>
              <a:lnTo>
                <a:pt x="0" y="161290"/>
              </a:lnTo>
              <a:lnTo>
                <a:pt x="0" y="3200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FCC563-A82E-4F02-8F6B-8AA4F5FF7793}">
      <dsp:nvSpPr>
        <dsp:cNvPr id="0" name=""/>
        <dsp:cNvSpPr/>
      </dsp:nvSpPr>
      <dsp:spPr>
        <a:xfrm>
          <a:off x="3492499" y="86656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47765-4D8E-49DD-90E8-AAAC6049AA7A}">
      <dsp:nvSpPr>
        <dsp:cNvPr id="0" name=""/>
        <dsp:cNvSpPr/>
      </dsp:nvSpPr>
      <dsp:spPr>
        <a:xfrm>
          <a:off x="4508499" y="86402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4508499" y="864023"/>
        <a:ext cx="1524000" cy="1016000"/>
      </dsp:txXfrm>
    </dsp:sp>
    <dsp:sp modelId="{17434BF2-202D-4F00-9D50-A491327BE22F}">
      <dsp:nvSpPr>
        <dsp:cNvPr id="0" name=""/>
        <dsp:cNvSpPr/>
      </dsp:nvSpPr>
      <dsp:spPr>
        <a:xfrm>
          <a:off x="1396999" y="220260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B4DC4-0163-49D0-97C2-6FC27226B439}">
      <dsp:nvSpPr>
        <dsp:cNvPr id="0" name=""/>
        <dsp:cNvSpPr/>
      </dsp:nvSpPr>
      <dsp:spPr>
        <a:xfrm>
          <a:off x="2412999" y="220006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2412999" y="2200063"/>
        <a:ext cx="1524000" cy="1016000"/>
      </dsp:txXfrm>
    </dsp:sp>
    <dsp:sp modelId="{62FC8BF4-6C90-4ADE-8504-2E4EE58F7C4A}">
      <dsp:nvSpPr>
        <dsp:cNvPr id="0" name=""/>
        <dsp:cNvSpPr/>
      </dsp:nvSpPr>
      <dsp:spPr>
        <a:xfrm>
          <a:off x="0" y="353864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74D26-9040-41A2-99A3-A6D8424B5DB3}">
      <dsp:nvSpPr>
        <dsp:cNvPr id="0" name=""/>
        <dsp:cNvSpPr/>
      </dsp:nvSpPr>
      <dsp:spPr>
        <a:xfrm>
          <a:off x="1015999" y="353610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1015999" y="3536103"/>
        <a:ext cx="1524000" cy="1016000"/>
      </dsp:txXfrm>
    </dsp:sp>
    <dsp:sp modelId="{E2CDEE81-1EE7-4569-9C6E-EA2F04F08A02}">
      <dsp:nvSpPr>
        <dsp:cNvPr id="0" name=""/>
        <dsp:cNvSpPr/>
      </dsp:nvSpPr>
      <dsp:spPr>
        <a:xfrm>
          <a:off x="2793999" y="353864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90E86-B4B3-4258-95CB-29ABF93C3D40}">
      <dsp:nvSpPr>
        <dsp:cNvPr id="0" name=""/>
        <dsp:cNvSpPr/>
      </dsp:nvSpPr>
      <dsp:spPr>
        <a:xfrm>
          <a:off x="3809999" y="353610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3809999" y="3536103"/>
        <a:ext cx="1524000" cy="1016000"/>
      </dsp:txXfrm>
    </dsp:sp>
    <dsp:sp modelId="{96947B7D-7A41-49C7-BEC2-BBC76153C227}">
      <dsp:nvSpPr>
        <dsp:cNvPr id="0" name=""/>
        <dsp:cNvSpPr/>
      </dsp:nvSpPr>
      <dsp:spPr>
        <a:xfrm>
          <a:off x="5587999" y="220260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517A9-A1AF-48B3-B745-9B061F1EDEF3}">
      <dsp:nvSpPr>
        <dsp:cNvPr id="0" name=""/>
        <dsp:cNvSpPr/>
      </dsp:nvSpPr>
      <dsp:spPr>
        <a:xfrm>
          <a:off x="6604000" y="220006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6604000" y="2200063"/>
        <a:ext cx="1524000" cy="1016000"/>
      </dsp:txXfrm>
    </dsp:sp>
    <dsp:sp modelId="{E0F2317D-53B7-4B91-AAD1-9FC3B6CDF5EA}">
      <dsp:nvSpPr>
        <dsp:cNvPr id="0" name=""/>
        <dsp:cNvSpPr/>
      </dsp:nvSpPr>
      <dsp:spPr>
        <a:xfrm>
          <a:off x="5587999" y="3538643"/>
          <a:ext cx="1016000" cy="101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75D05-2500-4D88-B5AD-D5105E7E9474}">
      <dsp:nvSpPr>
        <dsp:cNvPr id="0" name=""/>
        <dsp:cNvSpPr/>
      </dsp:nvSpPr>
      <dsp:spPr>
        <a:xfrm>
          <a:off x="6604000" y="3536103"/>
          <a:ext cx="1524000" cy="101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o-RO" sz="4100" kern="1200"/>
        </a:p>
      </dsp:txBody>
      <dsp:txXfrm>
        <a:off x="6604000" y="3536103"/>
        <a:ext cx="1524000" cy="1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ACB6-BAFD-476A-92FD-78A1E0AC2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C1F49-1DAE-4684-8D68-A75356F03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8E69E-70E9-4DD6-8E63-7658823BD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5ED1A-1608-411A-8E32-EAC1CABD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FD3EA-93D6-4C9E-9828-5DE24D0D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0487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ACE7-4BE9-40C9-9C0C-7402C5F2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07570-E50D-493B-93DF-F6898727F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977CC-3DEE-4582-8159-C5001575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5B0B-0E84-4214-A065-C79DEC5F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734AA-DD7E-46A8-8D0E-40E99FC2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47889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81319-BF8A-42DE-A160-903290596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9E156-DCCE-4F3D-BEC2-E2F4540A2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71167-AF12-4815-B73D-EA9094B1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BEB93-EBF5-4386-BF48-35364EC3B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84653-A30B-4C19-ADBB-BE818C34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32395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4A02-DDD4-47F5-A312-284F5D44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9570-3AF4-44B5-828F-98A39B1EC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A90D-13F9-4618-B9BA-048B927A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72A9FB-8764-40BE-8B1D-461A5C08B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63ABF-B027-4165-984E-FD570DB2F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5620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4722-56E7-412C-8D84-70657197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37BD6-1454-4BFF-81CA-14A1B8D14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7C1E3-C035-4F17-9F5D-5E6A0684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D8550-A495-483A-896A-1B9229682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8611D-02C4-4FAE-B5A1-0626363A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4972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31FE-2428-4735-9BA5-32C0FDD4B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C7D48-B16A-45AE-B5E6-8F125676E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F2B5D-455D-40F5-A722-9BE28AA36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BD9D9-757E-4156-B32B-FC7D796F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2F53C-EE41-4F4F-A9F3-39D2A1862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CF809-D66A-40DC-B0C6-57B3579C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2440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0464-03D5-4E10-B8FC-29F47DEF7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E87FB-2D93-4B13-827A-EE7308B3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83164-66EF-4B4D-8945-E1A52BB89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CE828F-AA44-48DB-85E3-B80A0C835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D26F3-F20F-4322-B7FC-6EADEE843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A1C86-B26A-43F5-87E0-E5DF8B8BF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40F57-5F2E-4736-B8DA-DBA81081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3B7BB9-4153-4EA7-AD59-9772E84A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86498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0A2F3-EFB1-40FA-92F6-5C6AC20A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C9FEE-14FA-4622-B0BE-8C70365E1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0AE6E-06D3-4B25-849B-54174BC17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DF2A4-F122-4761-BB6C-124800F3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1659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C544A-2B64-4D83-92C5-2B021B5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761A1-5CB0-4718-8785-71592375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16BA44-6E56-455D-B53B-2100BED6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1221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F197-E319-44AE-ABC0-B709E16F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EAAB5-0C2A-4168-98AF-D57881C38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D945B-040B-4019-8C7F-301644EC4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F8C114-1556-44BA-9E5C-E84B3F59A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E34A4-8A58-491B-BC82-BEF70098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28335-BDFF-4BC5-B0C8-840BA141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0125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14175-6ADF-444F-A2CD-F97A4A22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58DE2-1FD7-405D-B800-C765F83CC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1C5F25-7CC3-4438-80AF-9F4A180E6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F3491-3B08-454B-8CCE-C3BF9E8B0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B8F01-4990-4BB9-99AA-EFFBC714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CAE37-61DA-4DFA-A26F-763ADAAD1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6453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271498-5002-40EE-AEC5-8362C7AAF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39954-118D-487E-84D3-35FA5E14B6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24D0A-9069-47F9-BE0E-A920DA73D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6258C-A879-453A-BC76-1B10E34404E2}" type="datetimeFigureOut">
              <a:rPr lang="ro-RO" smtClean="0"/>
              <a:t>14.04.2020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BA5D7-3B61-4D13-B45B-C799FD496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C1D3-B2C4-400E-A3AD-4CEDB1B1F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F0FD5-BFAD-4343-8497-55427DDBF87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181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39.png"/><Relationship Id="rId12" Type="http://schemas.openxmlformats.org/officeDocument/2006/relationships/image" Target="../media/image10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11" Type="http://schemas.openxmlformats.org/officeDocument/2006/relationships/image" Target="../media/image19.jpg"/><Relationship Id="rId5" Type="http://schemas.openxmlformats.org/officeDocument/2006/relationships/image" Target="../media/image14.jpg"/><Relationship Id="rId10" Type="http://schemas.openxmlformats.org/officeDocument/2006/relationships/image" Target="../media/image1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DD89-A40D-4AE2-9D77-F38F35884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FD63D-3B23-4053-B0FC-8300AB3069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0344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tree&#10;&#10;Description automatically generated">
            <a:extLst>
              <a:ext uri="{FF2B5EF4-FFF2-40B4-BE49-F238E27FC236}">
                <a16:creationId xmlns:a16="http://schemas.microsoft.com/office/drawing/2014/main" id="{40CCA3BC-DC32-48D8-A5AB-E0F72744C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40" y="329783"/>
            <a:ext cx="3775376" cy="4586990"/>
          </a:xfrm>
          <a:prstGeom prst="rect">
            <a:avLst/>
          </a:prstGeom>
        </p:spPr>
      </p:pic>
      <p:pic>
        <p:nvPicPr>
          <p:cNvPr id="5" name="Picture 4" descr="A person wearing a blue shirt&#10;&#10;Description automatically generated">
            <a:extLst>
              <a:ext uri="{FF2B5EF4-FFF2-40B4-BE49-F238E27FC236}">
                <a16:creationId xmlns:a16="http://schemas.microsoft.com/office/drawing/2014/main" id="{B98E89BF-6090-466F-BF5B-19BF2A659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86" y="329783"/>
            <a:ext cx="2788072" cy="2788072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1937089-7A20-4FCE-AD62-14174A3BB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468" y="3904081"/>
            <a:ext cx="2406505" cy="2406505"/>
          </a:xfrm>
          <a:prstGeom prst="rect">
            <a:avLst/>
          </a:prstGeom>
        </p:spPr>
      </p:pic>
      <p:pic>
        <p:nvPicPr>
          <p:cNvPr id="9" name="Picture 8" descr="A picture containing person, building, woman, eating&#10;&#10;Description automatically generated">
            <a:extLst>
              <a:ext uri="{FF2B5EF4-FFF2-40B4-BE49-F238E27FC236}">
                <a16:creationId xmlns:a16="http://schemas.microsoft.com/office/drawing/2014/main" id="{61CED58C-9FCD-4DE4-A5D9-8B310E837E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04" y="3198740"/>
            <a:ext cx="3307908" cy="330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8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oung boy looking at the camera&#10;&#10;Description automatically generated">
            <a:extLst>
              <a:ext uri="{FF2B5EF4-FFF2-40B4-BE49-F238E27FC236}">
                <a16:creationId xmlns:a16="http://schemas.microsoft.com/office/drawing/2014/main" id="{F56ADFEA-5234-45A0-AF20-47E1F05C4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57" y="496088"/>
            <a:ext cx="5272454" cy="5272454"/>
          </a:xfrm>
          <a:prstGeom prst="rect">
            <a:avLst/>
          </a:prstGeom>
        </p:spPr>
      </p:pic>
      <p:pic>
        <p:nvPicPr>
          <p:cNvPr id="5" name="Picture 4" descr="A picture containing person, indoor, young, clothing&#10;&#10;Description automatically generated">
            <a:extLst>
              <a:ext uri="{FF2B5EF4-FFF2-40B4-BE49-F238E27FC236}">
                <a16:creationId xmlns:a16="http://schemas.microsoft.com/office/drawing/2014/main" id="{0BF4669A-BE6D-43A4-8174-CA2C0BFF8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14" y="2475327"/>
            <a:ext cx="3559711" cy="355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7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9897CFEC-BE5F-49D4-8B83-DD873DAC1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40" y="1681943"/>
            <a:ext cx="4718857" cy="4718857"/>
          </a:xfrm>
          <a:prstGeom prst="rect">
            <a:avLst/>
          </a:prstGeom>
        </p:spPr>
      </p:pic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CA4C0059-C6B8-4799-AFED-429F53118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13" y="542086"/>
            <a:ext cx="5035445" cy="503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1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A86022F-3614-41F4-B77B-5B1D02318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3812840"/>
            <a:ext cx="2752725" cy="2752725"/>
          </a:xfrm>
          <a:prstGeom prst="rect">
            <a:avLst/>
          </a:prstGeom>
        </p:spPr>
      </p:pic>
      <p:pic>
        <p:nvPicPr>
          <p:cNvPr id="5" name="Picture 4" descr="A young person wearing a white shirt and smiling at the camera&#10;&#10;Description automatically generated">
            <a:extLst>
              <a:ext uri="{FF2B5EF4-FFF2-40B4-BE49-F238E27FC236}">
                <a16:creationId xmlns:a16="http://schemas.microsoft.com/office/drawing/2014/main" id="{4405DCFB-4D01-43E6-AA42-46540A78E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55" y="292434"/>
            <a:ext cx="4895401" cy="4895401"/>
          </a:xfrm>
          <a:prstGeom prst="rect">
            <a:avLst/>
          </a:prstGeom>
        </p:spPr>
      </p:pic>
      <p:pic>
        <p:nvPicPr>
          <p:cNvPr id="7" name="Picture 6" descr="A young boy who is smiling at the camera&#10;&#10;Description automatically generated">
            <a:extLst>
              <a:ext uri="{FF2B5EF4-FFF2-40B4-BE49-F238E27FC236}">
                <a16:creationId xmlns:a16="http://schemas.microsoft.com/office/drawing/2014/main" id="{C9C3513E-96C3-4940-9C2E-DDDF673DD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45" y="292435"/>
            <a:ext cx="3136566" cy="31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56C8A03E-55F5-4B53-8B71-2721E55F3F27}"/>
              </a:ext>
            </a:extLst>
          </p:cNvPr>
          <p:cNvGrpSpPr/>
          <p:nvPr/>
        </p:nvGrpSpPr>
        <p:grpSpPr>
          <a:xfrm>
            <a:off x="757535" y="350658"/>
            <a:ext cx="10676929" cy="6156683"/>
            <a:chOff x="684601" y="176369"/>
            <a:chExt cx="10954949" cy="6338622"/>
          </a:xfrm>
        </p:grpSpPr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80C4496E-D563-4163-AA40-70BB80AC8B49}"/>
                </a:ext>
              </a:extLst>
            </p:cNvPr>
            <p:cNvCxnSpPr>
              <a:stCxn id="99" idx="3"/>
              <a:endCxn id="54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5C40726-0D28-4188-9ECC-82CAB02D7DE3}"/>
                </a:ext>
              </a:extLst>
            </p:cNvPr>
            <p:cNvCxnSpPr>
              <a:stCxn id="79" idx="3"/>
              <a:endCxn id="69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Connector: Elbow 128">
              <a:extLst>
                <a:ext uri="{FF2B5EF4-FFF2-40B4-BE49-F238E27FC236}">
                  <a16:creationId xmlns:a16="http://schemas.microsoft.com/office/drawing/2014/main" id="{7928A111-7B87-41B7-BD8A-CE40CC75B77F}"/>
                </a:ext>
              </a:extLst>
            </p:cNvPr>
            <p:cNvCxnSpPr>
              <a:stCxn id="79" idx="2"/>
              <a:endCxn id="54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3394E373-5286-4374-85E3-7A2C851336F1}"/>
                </a:ext>
              </a:extLst>
            </p:cNvPr>
            <p:cNvCxnSpPr>
              <a:stCxn id="54" idx="1"/>
              <a:endCxn id="64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E30BDA66-3258-4C33-92DF-E1BD77B39344}"/>
                </a:ext>
              </a:extLst>
            </p:cNvPr>
            <p:cNvCxnSpPr>
              <a:stCxn id="69" idx="2"/>
              <a:endCxn id="84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32B97035-ADDE-4095-9FB7-6AAE5AE224A4}"/>
                </a:ext>
              </a:extLst>
            </p:cNvPr>
            <p:cNvCxnSpPr>
              <a:stCxn id="64" idx="0"/>
              <a:endCxn id="74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AAD142B2-A344-4E11-9480-ABB44FEDC840}"/>
                </a:ext>
              </a:extLst>
            </p:cNvPr>
            <p:cNvCxnSpPr>
              <a:stCxn id="84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3" name="Connector: Elbow 112">
              <a:extLst>
                <a:ext uri="{FF2B5EF4-FFF2-40B4-BE49-F238E27FC236}">
                  <a16:creationId xmlns:a16="http://schemas.microsoft.com/office/drawing/2014/main" id="{1C1B5BEA-EBAB-4274-9E14-467CFD07F307}"/>
                </a:ext>
              </a:extLst>
            </p:cNvPr>
            <p:cNvCxnSpPr>
              <a:cxnSpLocks/>
              <a:stCxn id="89" idx="0"/>
              <a:endCxn id="94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7" name="Connector: Elbow 136">
              <a:extLst>
                <a:ext uri="{FF2B5EF4-FFF2-40B4-BE49-F238E27FC236}">
                  <a16:creationId xmlns:a16="http://schemas.microsoft.com/office/drawing/2014/main" id="{8682F90F-6E3C-4C27-AF1D-58B22D8D1CCC}"/>
                </a:ext>
              </a:extLst>
            </p:cNvPr>
            <p:cNvCxnSpPr>
              <a:stCxn id="89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7BDA9AAE-4D5E-4D74-A9DF-BD291C9BBE5D}"/>
                </a:ext>
              </a:extLst>
            </p:cNvPr>
            <p:cNvCxnSpPr>
              <a:stCxn id="74" idx="3"/>
              <a:endCxn id="79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F5CEA3F2-13F3-4D87-963A-B52D4AA9B032}"/>
                </a:ext>
              </a:extLst>
            </p:cNvPr>
            <p:cNvCxnSpPr>
              <a:cxnSpLocks/>
              <a:stCxn id="79" idx="0"/>
              <a:endCxn id="99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nector: Elbow 134">
              <a:extLst>
                <a:ext uri="{FF2B5EF4-FFF2-40B4-BE49-F238E27FC236}">
                  <a16:creationId xmlns:a16="http://schemas.microsoft.com/office/drawing/2014/main" id="{5EBCC46D-7C72-4B43-8AE1-C46CDA583E24}"/>
                </a:ext>
              </a:extLst>
            </p:cNvPr>
            <p:cNvCxnSpPr>
              <a:stCxn id="74" idx="0"/>
              <a:endCxn id="104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11F9B6DD-48DC-4659-A360-4882594AED79}"/>
                </a:ext>
              </a:extLst>
            </p:cNvPr>
            <p:cNvCxnSpPr>
              <a:stCxn id="104" idx="3"/>
              <a:endCxn id="99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B1C4F0E-725D-46F6-ADF7-CFA6F5F2E15C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A09E9B8-9D27-408A-B87D-5ED6D746514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15009EC-E1C7-47C8-AE23-17516470A4C9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2554D98-831C-4402-9911-C1B1E01F44D5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58AE48B-0D29-4343-98CA-600B1FB922B5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7256F28-3994-4A1F-9ABA-56399B54499C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1B544E06-7A95-45D0-9B8C-C0A72075B0E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20E3800-C556-40B4-9D23-73ED1D2D2CC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9C6E0583-7D49-4F10-864A-92C6CBB5D23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5195F45-7976-47D6-8A10-2A30FA84E94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468648E-D700-4C7F-801B-33A1ED42BB72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7E5514E-6889-4409-B555-74B4FAB7DF1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FBF95D35-801B-4AA1-B1BB-124646D1309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92FC1C3-5072-4B42-A5CC-EAE6364CEE1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C3BEE05-99C6-4E19-AF3A-285B6895606C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BE5EC70-B979-4239-A07B-63D1280FF011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C6F7DCD-7A09-40F6-B1D9-55761751AE6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6BD2785-4847-4E7D-B605-CCEDADEFEEB5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5FF73F2-359D-40C0-A4CF-909C4F19CA0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5131DF9-F4A0-4BC3-8A31-6548BC91106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EF9E99D-818A-416C-B68D-31B65D8E32C2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4FAFA3A-A09D-4C8A-88E5-E1C4E9F32501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6A0E5-8524-46D5-A58E-8B8474B972C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BE1871B-D927-4006-81D6-AB4267415CF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0A43991-2BB8-4292-B95A-91B463EE741D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17A1BCF-2E41-4126-BD66-EA02FDCB2724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5A36E10-3544-4A43-A5A9-3ABD26E5AD9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1109FAA3-F946-4B03-B063-D77148B12C4A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4DCCD41-6FAD-4C08-B14A-4E74DFCDB68C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598A638-CCF4-48BE-9534-4031201F8B52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F706B6BE-08F1-4F6E-B542-F44C59DBFB39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F491D90-F74A-4B1B-B866-DDE3F517EA99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6913AD5-49DA-47DE-9FFC-676B3F8FBAF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B110AD3-4D93-4BDD-AA6E-9C9E06CF0805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DCA23CA8-C65D-43AD-BA18-55A2322119B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C550A70-D654-40DF-BC1D-F87D278321CB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772ECEB-660C-4D84-8504-3AC4599BDDE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559FE22-E5BE-4AE8-B3EA-581AFF71014B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F232449-276F-41CA-8305-92F998B1782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3DA6B39-DF5B-402E-8A97-118842BCE1DE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9C80B5A-8F44-426D-ADBA-DEA3E00CCB42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62A07069-9323-4734-87BE-AD608FAE9EB3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286CB16-0F27-4086-B1ED-453D6063F012}"/>
                  </a:ext>
                </a:extLst>
              </p:cNvPr>
              <p:cNvSpPr/>
              <p:nvPr/>
            </p:nvSpPr>
            <p:spPr>
              <a:xfrm>
                <a:off x="5007053" y="2119416"/>
                <a:ext cx="2177890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7AD215-EA9F-493A-8F75-A472F5957DAC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C426B43-D146-4477-9060-C57A33AB65C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7120BE9-DB68-4D3A-9E9B-5219421F497B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1BEF69C-7FFE-45DF-9AD4-B0456C99F236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2894942-5AA5-4BF3-9143-2BFF3ED71F9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F3041668-A57D-4141-9A1F-E45A8560E54D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018D86C-4F77-45B2-93E6-B304B13AC1D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244" name="Picture 243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3FBE186F-B51C-495C-A692-C6B0D9F9D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38334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E8EE8D04-DD74-4881-8043-9B1B56D25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18513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46" name="Picture 245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E01EFA4A-FB0A-4B1C-BE64-B091199F7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248" name="Picture 247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53A504FA-A6C4-4AB2-8944-3FEBE3BE6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249" name="Picture 248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53C2E505-CC12-434C-94C4-6857869AF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250" name="Picture 249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172F1D0-03B0-4D5E-8C5B-5C2C02767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5344" y="274379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251" name="Picture 250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0E9233B4-E360-497C-BEFA-07EF9128D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253" name="Picture 252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57FD058D-28F2-4900-9753-8610DB97CF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3833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254" name="Picture 253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020A9C1F-0C9C-4076-AE6B-4EAFEE410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255" name="Picture 25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351C0CFC-B996-446F-B5C6-7045EA3A7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257" name="Heart 256">
              <a:extLst>
                <a:ext uri="{FF2B5EF4-FFF2-40B4-BE49-F238E27FC236}">
                  <a16:creationId xmlns:a16="http://schemas.microsoft.com/office/drawing/2014/main" id="{3C31500E-32DB-4FA7-87EA-366CC61B460C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58" name="Heart 257">
              <a:extLst>
                <a:ext uri="{FF2B5EF4-FFF2-40B4-BE49-F238E27FC236}">
                  <a16:creationId xmlns:a16="http://schemas.microsoft.com/office/drawing/2014/main" id="{BFA474D2-A59E-4C50-8D74-FAD85D25F2E4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59" name="Heart 258">
              <a:extLst>
                <a:ext uri="{FF2B5EF4-FFF2-40B4-BE49-F238E27FC236}">
                  <a16:creationId xmlns:a16="http://schemas.microsoft.com/office/drawing/2014/main" id="{4BFA7D38-A469-469A-AA6A-792931E735F9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0" name="Heart 259">
              <a:extLst>
                <a:ext uri="{FF2B5EF4-FFF2-40B4-BE49-F238E27FC236}">
                  <a16:creationId xmlns:a16="http://schemas.microsoft.com/office/drawing/2014/main" id="{9B2B913B-4089-4976-8AFE-4169D16FCA40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1" name="Heart 260">
              <a:extLst>
                <a:ext uri="{FF2B5EF4-FFF2-40B4-BE49-F238E27FC236}">
                  <a16:creationId xmlns:a16="http://schemas.microsoft.com/office/drawing/2014/main" id="{EFDB3E16-D7A8-4194-89F8-844C7FCAC663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2" name="Heart 261">
              <a:extLst>
                <a:ext uri="{FF2B5EF4-FFF2-40B4-BE49-F238E27FC236}">
                  <a16:creationId xmlns:a16="http://schemas.microsoft.com/office/drawing/2014/main" id="{A320D8EB-C065-42EE-A0FF-9EE0AC9ACF02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3" name="Heart 262">
              <a:extLst>
                <a:ext uri="{FF2B5EF4-FFF2-40B4-BE49-F238E27FC236}">
                  <a16:creationId xmlns:a16="http://schemas.microsoft.com/office/drawing/2014/main" id="{CCD5EF55-1F59-4D4F-B73D-F07F8130158A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4" name="Isosceles Triangle 263">
              <a:extLst>
                <a:ext uri="{FF2B5EF4-FFF2-40B4-BE49-F238E27FC236}">
                  <a16:creationId xmlns:a16="http://schemas.microsoft.com/office/drawing/2014/main" id="{DF0167EF-59F0-4FF9-956C-049EAD604ADC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5D5F9814-183A-48A9-A770-CBB5B0D12F64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6" name="Heart 265">
              <a:extLst>
                <a:ext uri="{FF2B5EF4-FFF2-40B4-BE49-F238E27FC236}">
                  <a16:creationId xmlns:a16="http://schemas.microsoft.com/office/drawing/2014/main" id="{5F97FC31-C547-4FAF-9BE8-1614FBC0A183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69" name="Cross 268">
              <a:extLst>
                <a:ext uri="{FF2B5EF4-FFF2-40B4-BE49-F238E27FC236}">
                  <a16:creationId xmlns:a16="http://schemas.microsoft.com/office/drawing/2014/main" id="{BED6CCDF-5ADA-4371-BEBE-864B63EB1634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71" name="Cross 270">
              <a:extLst>
                <a:ext uri="{FF2B5EF4-FFF2-40B4-BE49-F238E27FC236}">
                  <a16:creationId xmlns:a16="http://schemas.microsoft.com/office/drawing/2014/main" id="{6A41008F-7B8A-4383-999C-29AE6B2A6038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272" name="Cross 271">
              <a:extLst>
                <a:ext uri="{FF2B5EF4-FFF2-40B4-BE49-F238E27FC236}">
                  <a16:creationId xmlns:a16="http://schemas.microsoft.com/office/drawing/2014/main" id="{FD15A6BE-9033-4828-A39D-0DE0C1707FA3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1976103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025859-32A4-4D09-A813-64E64C1682F6}"/>
              </a:ext>
            </a:extLst>
          </p:cNvPr>
          <p:cNvGrpSpPr/>
          <p:nvPr/>
        </p:nvGrpSpPr>
        <p:grpSpPr>
          <a:xfrm>
            <a:off x="783581" y="415594"/>
            <a:ext cx="10624838" cy="6026811"/>
            <a:chOff x="684601" y="176369"/>
            <a:chExt cx="10954949" cy="6338622"/>
          </a:xfrm>
        </p:grpSpPr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E50A2A65-B221-4934-81E5-C3CD0F646DFA}"/>
                </a:ext>
              </a:extLst>
            </p:cNvPr>
            <p:cNvCxnSpPr>
              <a:stCxn id="53" idx="3"/>
              <a:endCxn id="85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A899CB6-0BB3-4DF6-8AE4-B945BFF7DD2D}"/>
                </a:ext>
              </a:extLst>
            </p:cNvPr>
            <p:cNvCxnSpPr>
              <a:stCxn id="69" idx="3"/>
              <a:endCxn id="77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F2E698C5-94CA-43A0-81A8-664ABFD10947}"/>
                </a:ext>
              </a:extLst>
            </p:cNvPr>
            <p:cNvCxnSpPr>
              <a:stCxn id="69" idx="2"/>
              <a:endCxn id="85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0BB3A60-20D9-4AD0-9B13-E5569EF6B055}"/>
                </a:ext>
              </a:extLst>
            </p:cNvPr>
            <p:cNvCxnSpPr>
              <a:stCxn id="85" idx="1"/>
              <a:endCxn id="81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81905291-7439-4B3C-B1F6-AADF977B0331}"/>
                </a:ext>
              </a:extLst>
            </p:cNvPr>
            <p:cNvCxnSpPr>
              <a:stCxn id="77" idx="2"/>
              <a:endCxn id="65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026FBA-9C4B-44B2-A9D5-207F3B7B2CCA}"/>
                </a:ext>
              </a:extLst>
            </p:cNvPr>
            <p:cNvCxnSpPr>
              <a:stCxn id="81" idx="0"/>
              <a:endCxn id="73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54884A6C-A593-4579-8DFE-BD423B6013E0}"/>
                </a:ext>
              </a:extLst>
            </p:cNvPr>
            <p:cNvCxnSpPr>
              <a:stCxn id="65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6C875E33-93D1-45E7-9B5C-51D894C36602}"/>
                </a:ext>
              </a:extLst>
            </p:cNvPr>
            <p:cNvCxnSpPr>
              <a:cxnSpLocks/>
              <a:stCxn id="61" idx="0"/>
              <a:endCxn id="57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6451FD5F-DCCC-4390-9A20-D89FD1B192B7}"/>
                </a:ext>
              </a:extLst>
            </p:cNvPr>
            <p:cNvCxnSpPr>
              <a:stCxn id="61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775306C-A61F-4814-91DD-130A61C44FDB}"/>
                </a:ext>
              </a:extLst>
            </p:cNvPr>
            <p:cNvCxnSpPr>
              <a:stCxn id="73" idx="3"/>
              <a:endCxn id="69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1BBEE8C9-7E78-44CD-8305-676CCDC9DBEB}"/>
                </a:ext>
              </a:extLst>
            </p:cNvPr>
            <p:cNvCxnSpPr>
              <a:cxnSpLocks/>
              <a:stCxn id="69" idx="0"/>
              <a:endCxn id="53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900C9201-63B9-4E59-8B43-93277E760E16}"/>
                </a:ext>
              </a:extLst>
            </p:cNvPr>
            <p:cNvCxnSpPr>
              <a:stCxn id="73" idx="0"/>
              <a:endCxn id="49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09C7CF-4A3D-41AA-BC8A-20B8A4665216}"/>
                </a:ext>
              </a:extLst>
            </p:cNvPr>
            <p:cNvCxnSpPr>
              <a:stCxn id="49" idx="3"/>
              <a:endCxn id="53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634BDC-80FB-4E9A-95B8-CC87C6805329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E592907-6EC8-4D24-8564-0DD1672007F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3196F7F-63A7-4837-8C9C-64D37F20053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CD6FE65-8D45-4C55-8D2E-815F81F286F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E8B5EE1-1676-43FA-96C6-B8258E2F751C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8630A22-5606-4A8F-968E-761F4395B38E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B2756EF-B9CA-4593-BBBA-FB1CF2B60552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B9B893AC-A163-47FE-BD10-3C8C5FC27D7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7AFDA5-2E0F-4ED1-86AC-7C716BE7C31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3F4141B-547A-4E27-BF0F-0BA2A8BEA1F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5D2C9B-95AC-4805-A7BC-F6923900498B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B3B5E4A-4A45-4A61-9931-B2DA8E6D2EED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AD8B8F-BA81-4DB1-B002-3B3CE58C1D0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E0D29A-E5FE-4FEB-8D09-DB1E920EBA6F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3C2247B-FF70-4F3B-A9CA-1CEFE6BB4876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FED8A9-33A3-4F08-8718-91CAACA4449D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0B15D1F9-1CBE-46C3-8779-0830FC91FB61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A1F20591-7EC6-40FC-83E1-B909F68B9D56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3664829-E24B-4CD9-90D9-A0E1939AA7C9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0123B52-1AC4-40C3-A7E9-93E16083E286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5EFFE89-6B49-4092-AC29-D25F6A46D99D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9551D34-7BF8-4743-89F4-D14E325E1376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B500996-6AD5-4158-8491-908550C59CD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DACAF68-F214-4503-AB37-172A137CD50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E9B8377-90A6-4803-AD8C-1D9EBDCF9F3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4146686-8E6A-48DE-840D-242048E5919A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747DDCF-D4FA-463B-9DE1-1B985AF9914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9771EA-14D2-4F22-8780-F8560B25D092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D43FBEB-3B24-4ED8-B5AE-F9E5A3971C8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EF26791-C30E-49EB-8A72-61772E0DC61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BC89C4-3D2B-4AB2-A3D9-67FEB6D1F399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852C10-671C-4BB2-A7BF-9EA3F86C6B5D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0718B70-8402-4C8E-8D1F-E5E6E8189CC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7C63C4A-7AED-4A12-97DE-B98A98F09A95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E95A2B-D651-48F7-8A2A-77863F627F34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1D63B64-C8D3-4B3D-99DD-FC712BA5E3A8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AAC8E7C-750A-40D9-87FC-3C9E4606FF4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4E61251-05C9-49EA-8765-CEEC50BE4AF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0E122CB-040F-4700-BF83-4C94CAEF771D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4C9774E-888C-4401-9282-514C0CF0EFB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2F3563E-16DB-4813-8C12-97881412DFC6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EBB7217-67AF-4323-8C1A-836913A8994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9A10BD5-C7B4-4BB7-B4B7-352FBD7002B9}"/>
                  </a:ext>
                </a:extLst>
              </p:cNvPr>
              <p:cNvSpPr/>
              <p:nvPr/>
            </p:nvSpPr>
            <p:spPr>
              <a:xfrm>
                <a:off x="5007053" y="2119415"/>
                <a:ext cx="2177891" cy="1907410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B15BD4BF-D5BA-40AC-AAB8-C28ACC5860B0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DD779B2-E373-4D1C-B0A0-2AED559E0DC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FCC2DA-8063-46ED-917C-82DBCDE1BFAD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D3F7A9-117F-4259-9A9D-701ECF6B3D72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982651D-2447-4F79-AC8F-4A38883172F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515C337-8D5C-45D1-A4B1-E38D220A60A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E4FE061-15D9-455A-B2B2-1C245B6B973B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26" name="Picture 25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19CD37F4-91D4-4D12-B883-2C2054ED1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4983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5B36E9A-C2EB-4869-9D8E-35A4B7C13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09944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8" name="Picture 27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F66C5474-0D24-4AD8-BAB1-ABFFC4C770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29" name="Picture 28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F0CAEC13-4503-489B-A708-87A120CD1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0" name="Picture 29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C0643680-9459-4024-A846-0734401D5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1" name="Picture 3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F26A2A4-7EF2-4507-93DB-75FE7BF50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6631" y="274382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2" name="Picture 31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DF997C4E-CF6A-472E-8C25-6DD8FD660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3" name="Picture 32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C5396DA4-7043-4C59-95BF-F4CBC8E16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2698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4" name="Picture 33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CA5A3555-49EE-44C5-9020-2F7381BC51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35" name="Picture 3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BF58FF7-2919-4114-8188-C259E363E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36" name="Heart 35">
              <a:extLst>
                <a:ext uri="{FF2B5EF4-FFF2-40B4-BE49-F238E27FC236}">
                  <a16:creationId xmlns:a16="http://schemas.microsoft.com/office/drawing/2014/main" id="{FC862D78-31DD-4DF9-9FFC-225EDE19AC57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7" name="Heart 36">
              <a:extLst>
                <a:ext uri="{FF2B5EF4-FFF2-40B4-BE49-F238E27FC236}">
                  <a16:creationId xmlns:a16="http://schemas.microsoft.com/office/drawing/2014/main" id="{0971D735-B951-4EF3-8A67-B03EB63ADF7E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Heart 37">
              <a:extLst>
                <a:ext uri="{FF2B5EF4-FFF2-40B4-BE49-F238E27FC236}">
                  <a16:creationId xmlns:a16="http://schemas.microsoft.com/office/drawing/2014/main" id="{75BEFFBF-5D2C-4949-B395-77473A79E58D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Heart 38">
              <a:extLst>
                <a:ext uri="{FF2B5EF4-FFF2-40B4-BE49-F238E27FC236}">
                  <a16:creationId xmlns:a16="http://schemas.microsoft.com/office/drawing/2014/main" id="{B5DAD849-768F-42EA-8550-FF277AD8069D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Heart 39">
              <a:extLst>
                <a:ext uri="{FF2B5EF4-FFF2-40B4-BE49-F238E27FC236}">
                  <a16:creationId xmlns:a16="http://schemas.microsoft.com/office/drawing/2014/main" id="{57A2DC8E-0A11-4773-9312-6224C82F3EDD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Heart 40">
              <a:extLst>
                <a:ext uri="{FF2B5EF4-FFF2-40B4-BE49-F238E27FC236}">
                  <a16:creationId xmlns:a16="http://schemas.microsoft.com/office/drawing/2014/main" id="{9FF34A3E-6EBB-4186-AB98-4F1A75571060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2" name="Heart 41">
              <a:extLst>
                <a:ext uri="{FF2B5EF4-FFF2-40B4-BE49-F238E27FC236}">
                  <a16:creationId xmlns:a16="http://schemas.microsoft.com/office/drawing/2014/main" id="{168F5BCC-BDED-4BE2-9AAE-41B3E96140B5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584C2D9-15C5-4606-AB3E-CDDD7426A752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D41E27FF-11F7-4392-B8C4-7522506EC200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5" name="Heart 44">
              <a:extLst>
                <a:ext uri="{FF2B5EF4-FFF2-40B4-BE49-F238E27FC236}">
                  <a16:creationId xmlns:a16="http://schemas.microsoft.com/office/drawing/2014/main" id="{0FB42838-8FD9-455B-ADA5-131318183332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DDA4CE3D-89A1-4731-AD35-5536F6C0127E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7" name="Cross 46">
              <a:extLst>
                <a:ext uri="{FF2B5EF4-FFF2-40B4-BE49-F238E27FC236}">
                  <a16:creationId xmlns:a16="http://schemas.microsoft.com/office/drawing/2014/main" id="{93EC4327-6D05-4697-88A1-ECFF58F931F8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33BCE1E0-D200-447B-B310-E879A28282C5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3276902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48249B44-1A11-4BEB-B11E-234C13C20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5386" y="-2665386"/>
            <a:ext cx="6861228" cy="12192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59D043E-6A38-424D-87C4-AE580EFB81AA}"/>
              </a:ext>
            </a:extLst>
          </p:cNvPr>
          <p:cNvGrpSpPr/>
          <p:nvPr/>
        </p:nvGrpSpPr>
        <p:grpSpPr>
          <a:xfrm>
            <a:off x="783581" y="415594"/>
            <a:ext cx="10624838" cy="6026811"/>
            <a:chOff x="684601" y="176369"/>
            <a:chExt cx="10954949" cy="6338622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E67C2DC7-AEB4-48A6-A561-CC60326E1D38}"/>
                </a:ext>
              </a:extLst>
            </p:cNvPr>
            <p:cNvCxnSpPr>
              <a:stCxn id="54" idx="3"/>
              <a:endCxn id="86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8A9A99C-E223-4514-8169-EFBEAE2C46C5}"/>
                </a:ext>
              </a:extLst>
            </p:cNvPr>
            <p:cNvCxnSpPr>
              <a:stCxn id="70" idx="3"/>
              <a:endCxn id="78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D014EDAD-0C7D-4AD6-A450-45C55FFDD331}"/>
                </a:ext>
              </a:extLst>
            </p:cNvPr>
            <p:cNvCxnSpPr>
              <a:stCxn id="70" idx="2"/>
              <a:endCxn id="86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7FF215-08D9-486A-A185-53D2C74A5EDC}"/>
                </a:ext>
              </a:extLst>
            </p:cNvPr>
            <p:cNvCxnSpPr>
              <a:stCxn id="86" idx="1"/>
              <a:endCxn id="82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F12F9EDB-462F-43F1-9737-34D3517ED7B6}"/>
                </a:ext>
              </a:extLst>
            </p:cNvPr>
            <p:cNvCxnSpPr>
              <a:stCxn id="78" idx="2"/>
              <a:endCxn id="66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91DBE7D-B3C4-4721-8720-940B34CAD5A6}"/>
                </a:ext>
              </a:extLst>
            </p:cNvPr>
            <p:cNvCxnSpPr>
              <a:stCxn id="82" idx="0"/>
              <a:endCxn id="74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AA216786-4370-4A9C-906D-F2C089DE9C31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23A08C9-8D45-4419-A05A-9D53F645116D}"/>
                </a:ext>
              </a:extLst>
            </p:cNvPr>
            <p:cNvCxnSpPr>
              <a:cxnSpLocks/>
              <a:stCxn id="62" idx="0"/>
              <a:endCxn id="58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5CB9442-8413-4747-8B81-E46FEB0FF414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712069F-2D42-4B16-BF3E-048CC80A559A}"/>
                </a:ext>
              </a:extLst>
            </p:cNvPr>
            <p:cNvCxnSpPr>
              <a:stCxn id="74" idx="3"/>
              <a:endCxn id="70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74F6E95-B199-437B-9110-D64F56FC33F1}"/>
                </a:ext>
              </a:extLst>
            </p:cNvPr>
            <p:cNvCxnSpPr>
              <a:cxnSpLocks/>
              <a:stCxn id="70" idx="0"/>
              <a:endCxn id="54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1F38BD4-DE03-4BA7-B3C0-DC718E9ABBAC}"/>
                </a:ext>
              </a:extLst>
            </p:cNvPr>
            <p:cNvCxnSpPr>
              <a:stCxn id="74" idx="0"/>
              <a:endCxn id="50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612E81C-CB6E-4184-9149-C2D60EB4903D}"/>
                </a:ext>
              </a:extLst>
            </p:cNvPr>
            <p:cNvCxnSpPr>
              <a:stCxn id="50" idx="3"/>
              <a:endCxn id="54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E2C971-D185-464B-9141-660EEA805D8B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17A375B-9836-4ACA-9047-8AB4AF324B7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993E111-F20E-4FC4-A7CB-59131B8B571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CC1C04F-9D63-42C1-BCD0-4BBA1B051EFA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4C2385B-A127-41A5-804F-216831DEE89D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E71C829-5F7C-46A7-9E8A-DBC4D0A389CF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360B4E5-D12C-4F8B-BC07-418150671AC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A8443E1-921C-47C0-A65E-112583729FDC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BCB7B2F-43DA-461A-996B-9CC52798231A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65A387A-4B1F-4CC4-A1D1-DFC7957776A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2D725E-4156-4037-B91E-0314F7F45E66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C98E510-0C4A-485F-8ED0-32E16472BCD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A9B943CB-8DCC-4153-BBD2-43521140B747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C40324E-CCD4-4BBA-945E-137F9E90C1E1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D528C6B-900A-4DFA-AEDB-15336904F9B5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74ECA24-801A-4CD2-B9EE-CD274A80CAA4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994DAD6-9223-4869-8BE2-24560A976B2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49ADFE2-22B1-4974-BA84-8E462F8A467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154714C-4A7D-429B-B6D2-9B45705DEE6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328CC0F-BEE9-493D-BA32-D202A1272E82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42C125D-55E0-4DBA-8570-688B6E174E25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898A99C-67CE-460C-BC1B-1BEF9CCF39F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C424CCB-7008-4CC3-8321-FB2D21BDC8D9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45227EA-058A-4F29-906F-EBBA49041BC1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237E937-BD8E-4338-BB63-A55C267658D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D660AE-66DC-4304-BD21-C54990AB1A01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44B851C-3750-4213-B60F-722A442A0AAF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7D5913B-E0C4-48BC-BE30-DA7897CBC99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A72E5EB-01A1-42C3-9E30-11CBB9D1A8B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1E37C47-C78C-4704-B54C-23745B99DC4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A45EEC5-4D41-49AF-B4F9-B0D5CB8F3C72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BB0E72F-10FC-493C-9526-2F7C9C7E3C7D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A13C370-9684-4CD1-A4E1-E2CA8FA0AE4C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8F18CAF-4FC4-4500-ACEB-2284B3B71B9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6093548-A7C7-4AE5-8741-FC22F8BB3ADE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1501BC7-ECCD-40B7-BB7F-A10137659BC9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1AEB6D-B01A-4D9A-8B94-455968FE1B61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096E1B2-A915-40AD-9ACD-D933315FE06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4BCD964-0636-4313-9584-32CFEE7857DC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568287B-511F-4B13-A6F6-88AABB0267B7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4D1E3A8-3F0E-484C-B06A-8766A52A1BB2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C2DBC7D-A718-4CF3-8139-9D6530E186C3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A643C90-15EA-464C-AF20-240441A24F37}"/>
                  </a:ext>
                </a:extLst>
              </p:cNvPr>
              <p:cNvSpPr/>
              <p:nvPr/>
            </p:nvSpPr>
            <p:spPr>
              <a:xfrm>
                <a:off x="5007053" y="2119415"/>
                <a:ext cx="2177891" cy="1907410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E68D168-7E1F-4F00-A2A1-B0AFE7E6AD1E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94646B5-5D15-4331-81F6-B72FDF7251F6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90470F4-06E2-4CFA-993F-E88616B19FED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F72B136-BF91-4796-8100-60A7F170293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7D93384-E738-4683-A0FE-9BD04035927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96A1727-9A79-4F3D-9A8D-83625A6E1F96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6F8A7EF-CB72-4A31-A2E6-1FEFE3576F4B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27" name="Picture 26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A35A805F-132D-4B5B-8619-957A98296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4983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EDE7D48-0043-4AA5-9BBF-D3D2214629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09944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9" name="Picture 28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4D1F3CAB-DFBD-446D-AA7D-8875B50674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30" name="Picture 29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E3121C82-BEFB-43DF-B91F-0A19D94CB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1" name="Picture 30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F97C9B50-BD4F-4784-8D33-F75ED1F26B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2" name="Picture 31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D7B55B1F-D40E-4F49-BDF4-166ECC636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6631" y="274382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3" name="Picture 32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AAFBF4DF-7D29-416D-AF64-20AD17B50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4" name="Picture 33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2F321835-0A29-4D4E-B500-A778CF39E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2698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5" name="Picture 34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19495B70-E06D-4916-B827-D960C0A53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36" name="Picture 35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5BBC5F0C-4D99-4B65-88D2-0C9CC2B38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37" name="Heart 36">
              <a:extLst>
                <a:ext uri="{FF2B5EF4-FFF2-40B4-BE49-F238E27FC236}">
                  <a16:creationId xmlns:a16="http://schemas.microsoft.com/office/drawing/2014/main" id="{D3C380E0-2ADA-4D96-96FF-3AAAC5321391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Heart 37">
              <a:extLst>
                <a:ext uri="{FF2B5EF4-FFF2-40B4-BE49-F238E27FC236}">
                  <a16:creationId xmlns:a16="http://schemas.microsoft.com/office/drawing/2014/main" id="{4F90D867-FE77-4582-9698-A788EC9EF036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Heart 38">
              <a:extLst>
                <a:ext uri="{FF2B5EF4-FFF2-40B4-BE49-F238E27FC236}">
                  <a16:creationId xmlns:a16="http://schemas.microsoft.com/office/drawing/2014/main" id="{152668EF-9CAF-45DC-9F3C-0AFFE9C8AF85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Heart 39">
              <a:extLst>
                <a:ext uri="{FF2B5EF4-FFF2-40B4-BE49-F238E27FC236}">
                  <a16:creationId xmlns:a16="http://schemas.microsoft.com/office/drawing/2014/main" id="{28A9E2C2-30AC-45A1-BE3A-D021C6887089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Heart 40">
              <a:extLst>
                <a:ext uri="{FF2B5EF4-FFF2-40B4-BE49-F238E27FC236}">
                  <a16:creationId xmlns:a16="http://schemas.microsoft.com/office/drawing/2014/main" id="{FAC5983D-6EC6-49BE-93AA-1A82C140EA1E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2" name="Heart 41">
              <a:extLst>
                <a:ext uri="{FF2B5EF4-FFF2-40B4-BE49-F238E27FC236}">
                  <a16:creationId xmlns:a16="http://schemas.microsoft.com/office/drawing/2014/main" id="{D4197346-9B68-4D72-AFCA-7FE3F5212A42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A7224AD2-4474-4553-9D37-5F1EC3AABAA1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504DDFAC-7B22-4A2F-BA8C-F6EFD7FAA84D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24B95885-0071-4946-AC2D-05B7AF1A356C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B5095E1F-149C-4772-8BF9-2544FC314F9D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7" name="Cross 46">
              <a:extLst>
                <a:ext uri="{FF2B5EF4-FFF2-40B4-BE49-F238E27FC236}">
                  <a16:creationId xmlns:a16="http://schemas.microsoft.com/office/drawing/2014/main" id="{FA72B84D-CF2E-40F2-85A5-513C9FE2C034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ED6D90A6-D0F0-4240-9B19-1F0B420C7F52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62E50531-C464-4345-8A27-EE1DB68DA7D5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369167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ED87CFE-740D-4F11-84BF-B9BE174C4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F63E86-5F41-483E-B4D5-DFD5647410F0}"/>
              </a:ext>
            </a:extLst>
          </p:cNvPr>
          <p:cNvGrpSpPr/>
          <p:nvPr/>
        </p:nvGrpSpPr>
        <p:grpSpPr>
          <a:xfrm>
            <a:off x="783581" y="415594"/>
            <a:ext cx="10624838" cy="6026811"/>
            <a:chOff x="684601" y="176369"/>
            <a:chExt cx="10954949" cy="6338622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EDBBEFC9-2943-4DBA-AD16-286840987DCF}"/>
                </a:ext>
              </a:extLst>
            </p:cNvPr>
            <p:cNvCxnSpPr>
              <a:stCxn id="57" idx="3"/>
              <a:endCxn id="89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B04DB23-C226-453E-80C3-C63B41AF5A34}"/>
                </a:ext>
              </a:extLst>
            </p:cNvPr>
            <p:cNvCxnSpPr>
              <a:stCxn id="73" idx="3"/>
              <a:endCxn id="81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AEB82D12-87E4-423F-9477-54CDC52BE816}"/>
                </a:ext>
              </a:extLst>
            </p:cNvPr>
            <p:cNvCxnSpPr>
              <a:stCxn id="73" idx="2"/>
              <a:endCxn id="89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42D4718-C760-4A43-A5CA-3C80406B184D}"/>
                </a:ext>
              </a:extLst>
            </p:cNvPr>
            <p:cNvCxnSpPr>
              <a:stCxn id="89" idx="1"/>
              <a:endCxn id="85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24D6628-FA6E-41B7-8790-3646F0FA52C4}"/>
                </a:ext>
              </a:extLst>
            </p:cNvPr>
            <p:cNvCxnSpPr>
              <a:stCxn id="81" idx="2"/>
              <a:endCxn id="69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A6EB51-E376-4C5B-8D7C-DC4A5A9E1CE6}"/>
                </a:ext>
              </a:extLst>
            </p:cNvPr>
            <p:cNvCxnSpPr>
              <a:stCxn id="85" idx="0"/>
              <a:endCxn id="77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8E31AD2B-38BD-48B6-8475-B8DCE6D9FE22}"/>
                </a:ext>
              </a:extLst>
            </p:cNvPr>
            <p:cNvCxnSpPr>
              <a:stCxn id="69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F48FF5EC-6875-4202-9226-BEBA20FA4899}"/>
                </a:ext>
              </a:extLst>
            </p:cNvPr>
            <p:cNvCxnSpPr>
              <a:cxnSpLocks/>
              <a:stCxn id="65" idx="0"/>
              <a:endCxn id="61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39EDA778-5AE7-460B-8029-BB2B4478EEAD}"/>
                </a:ext>
              </a:extLst>
            </p:cNvPr>
            <p:cNvCxnSpPr>
              <a:stCxn id="65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53ABEA2-9A57-446C-BD62-8092E52851D7}"/>
                </a:ext>
              </a:extLst>
            </p:cNvPr>
            <p:cNvCxnSpPr>
              <a:stCxn id="77" idx="3"/>
              <a:endCxn id="73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E779C86-9DF3-48CD-AAC3-00E1C96FB324}"/>
                </a:ext>
              </a:extLst>
            </p:cNvPr>
            <p:cNvCxnSpPr>
              <a:cxnSpLocks/>
              <a:stCxn id="73" idx="0"/>
              <a:endCxn id="57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18D32E5-C6BA-4029-9EA4-C32FEAE9920B}"/>
                </a:ext>
              </a:extLst>
            </p:cNvPr>
            <p:cNvCxnSpPr>
              <a:stCxn id="77" idx="0"/>
              <a:endCxn id="53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581C7EE-9E37-4D24-B1E8-724D28323F37}"/>
                </a:ext>
              </a:extLst>
            </p:cNvPr>
            <p:cNvCxnSpPr>
              <a:stCxn id="53" idx="3"/>
              <a:endCxn id="57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39E298-08BE-4B1C-A035-73F371589A64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5B975ED-C89D-4E1C-B29A-ED5326123B6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0CAB35D-C480-4019-8E6D-AADDEA9841F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926B330-582E-4B14-984A-0E7304CD079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72133A17-8905-4C6E-9B16-808BAA58614E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C03DF05-6458-4EDE-B40D-A0AFDC021E02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4B01A43-3A11-42D5-A5BE-D5019CA6AA5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24295A81-69B5-41CF-81CF-07DB82903AF9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1C9C350-608F-4912-93F4-8D0DAFB6669B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108A074-E08F-4AA3-B782-C8A505E9CB3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AA343AF-58C6-4903-A738-32003877962F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48839BB-A416-43A2-8144-D6728BC32C9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105EF049-6382-4D1E-BBB4-59118849255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A8A172FD-3310-4332-9A0A-DB0C2C1D1DF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624F0B5-F680-478B-8ECF-450AF5B6D825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AB991F7-AD7F-4A7A-AF1E-D8E9F21810AD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472C4334-2085-42BA-9049-247983FD285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1B4FFE-F3E9-499A-A722-37B6E66281B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8E32B5F-5872-4C46-B422-A463834CB740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84633741-E06D-4F24-AA46-D9E961E9901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C9C50A-4FF0-4047-BCE3-BB78FFF9B79F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0DD8F92-5F95-4B02-B3CA-0F852BE7821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9A2B401-17C4-4C9D-9665-24EB125B172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C18172D-AF2A-41F8-9C71-C9D7BED1649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74B0635-E18F-4E03-8EF2-A43C4B30149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FFEDE92-4D32-4AB2-AFC9-306FA63BDC60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5309EF9-7768-4EF3-A056-5FA08117608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8C9DADC-DD35-4CC3-AF17-C99F0FC3AFAB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3D3ABD7-2FD0-4984-AC85-879ADD9047DF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E6D945-7CD0-4BB2-930E-89F04D9B66A5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99A357-0DA7-43F2-9BA6-72F4F664E553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7F12EEC-0266-4C6D-A74A-BCAACEACD2B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E040553-0FCE-459E-A034-1AB5C0C961C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AD41F20-920F-4B43-80BC-FD9BCE42D30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EFF581E-D57E-4B9E-8550-79221ECA2F2B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C0EEA9-EA19-475A-9FE6-083B320A5584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7C3400E-4A6F-43AD-997C-692C51E3F1B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C5A3461-0BC3-4D2C-9E94-F3EB68E0F9F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D4D3243-5722-41B9-9E93-7FA80C8CF99F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68D0CC3-3CD7-4E3B-AB51-2E5783994F2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1AD23AC-B17B-430C-8CA4-31F2EACEE7DC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7A1C68C-FB1F-434F-97A6-F4898A1DBE98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D22066A-1809-4A6A-A931-B274B8A7BF64}"/>
                  </a:ext>
                </a:extLst>
              </p:cNvPr>
              <p:cNvSpPr/>
              <p:nvPr/>
            </p:nvSpPr>
            <p:spPr>
              <a:xfrm>
                <a:off x="5007053" y="2119415"/>
                <a:ext cx="2177891" cy="1907410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12993B2-293C-4709-A0E2-593F95B0589C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5C8FCAD-56D0-48FB-B06D-39CAD18AA814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4580075-D15D-438B-96CC-DAADCA46064F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295E7D1E-8B9D-4297-80D0-A8D0085D237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D72EDD2-59D8-4FDB-A6BC-535E90305CD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EB12972-EABC-463E-9289-DED5C328DBB1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7FE7B79-591F-4CDF-8E82-BD99A94C712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30" name="Picture 29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589B10B2-F7D0-49CB-9CD8-E1D78A3CD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4983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1C5CAD8-F7FD-4C80-A31C-4A965A713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09944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32" name="Picture 31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04524384-EFDB-4D5A-8862-37E219191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33" name="Picture 32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A72732ED-6762-41C3-8DA9-83CAA32E9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4" name="Picture 3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8397D7FE-A8F2-41CB-B55F-39F8F5C178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5" name="Picture 34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8F30CB18-14BA-4BEC-921F-08A412466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6631" y="274382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6" name="Picture 35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3071B360-0FCA-4854-96DF-96DDCC91DC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7" name="Picture 36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67649AC8-FB0D-4A68-B807-212EA14DC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2698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8" name="Picture 37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FAA42FE0-8FE3-46E5-AE1F-D7A54322C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39" name="Picture 3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B9829C1A-D136-47CB-869A-FB470BB4D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40" name="Heart 39">
              <a:extLst>
                <a:ext uri="{FF2B5EF4-FFF2-40B4-BE49-F238E27FC236}">
                  <a16:creationId xmlns:a16="http://schemas.microsoft.com/office/drawing/2014/main" id="{F6E53E4E-2D6C-4221-8400-FC55FECAA4C9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Heart 40">
              <a:extLst>
                <a:ext uri="{FF2B5EF4-FFF2-40B4-BE49-F238E27FC236}">
                  <a16:creationId xmlns:a16="http://schemas.microsoft.com/office/drawing/2014/main" id="{85E56FDC-CB8F-44A4-9C4F-DF32CDAB8D22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2" name="Heart 41">
              <a:extLst>
                <a:ext uri="{FF2B5EF4-FFF2-40B4-BE49-F238E27FC236}">
                  <a16:creationId xmlns:a16="http://schemas.microsoft.com/office/drawing/2014/main" id="{A1999C3E-BDA5-417A-944D-7FD4B1F55ECC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9FEF4C0D-DF2A-4BD8-82C2-5F08CACF5113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Heart 43">
              <a:extLst>
                <a:ext uri="{FF2B5EF4-FFF2-40B4-BE49-F238E27FC236}">
                  <a16:creationId xmlns:a16="http://schemas.microsoft.com/office/drawing/2014/main" id="{FB96FA39-0092-46AE-90C7-39CF714A173B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5" name="Heart 44">
              <a:extLst>
                <a:ext uri="{FF2B5EF4-FFF2-40B4-BE49-F238E27FC236}">
                  <a16:creationId xmlns:a16="http://schemas.microsoft.com/office/drawing/2014/main" id="{1A9B821C-10FE-4EE9-B852-A85E5B1FF1E7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3C2F92F9-52C2-4B7C-AC6D-F1EF5C01836F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6B471021-C630-431D-8F9E-70149058BE51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B5E2D964-3180-4F74-AF0E-88D918C7DBCA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9" name="Heart 48">
              <a:extLst>
                <a:ext uri="{FF2B5EF4-FFF2-40B4-BE49-F238E27FC236}">
                  <a16:creationId xmlns:a16="http://schemas.microsoft.com/office/drawing/2014/main" id="{1E5A2A12-6614-44CA-B38A-702C3134F9E9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BB0AED8E-6127-4FD9-B8D0-28C85460677D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CAE43216-490B-4D3A-89B8-4F74AF39AB6A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39977C5C-23EE-4806-A060-F52EEC40F95D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2946728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0D44480-7D8E-4BD1-8361-92BCE641B7AC}"/>
              </a:ext>
            </a:extLst>
          </p:cNvPr>
          <p:cNvGrpSpPr/>
          <p:nvPr/>
        </p:nvGrpSpPr>
        <p:grpSpPr>
          <a:xfrm>
            <a:off x="0" y="0"/>
            <a:ext cx="12192000" cy="6855090"/>
            <a:chOff x="0" y="0"/>
            <a:chExt cx="12192000" cy="685509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EAC21DB-3BBC-4D0A-8C3A-5587B38106C5}"/>
                </a:ext>
              </a:extLst>
            </p:cNvPr>
            <p:cNvGrpSpPr/>
            <p:nvPr/>
          </p:nvGrpSpPr>
          <p:grpSpPr>
            <a:xfrm>
              <a:off x="0" y="0"/>
              <a:ext cx="12192000" cy="6855090"/>
              <a:chOff x="0" y="0"/>
              <a:chExt cx="12192000" cy="6855090"/>
            </a:xfrm>
          </p:grpSpPr>
          <p:pic>
            <p:nvPicPr>
              <p:cNvPr id="2" name="Picture 1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AF0E5D7-8D27-439C-BBB0-3BE599DA1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668455" y="-2668455"/>
                <a:ext cx="6855090" cy="12192000"/>
              </a:xfrm>
              <a:prstGeom prst="rect">
                <a:avLst/>
              </a:prstGeom>
            </p:spPr>
          </p:pic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EE7E2F1-D0C9-456E-9197-99CFB1285DCE}"/>
                  </a:ext>
                </a:extLst>
              </p:cNvPr>
              <p:cNvGrpSpPr/>
              <p:nvPr/>
            </p:nvGrpSpPr>
            <p:grpSpPr>
              <a:xfrm>
                <a:off x="783581" y="415594"/>
                <a:ext cx="10497428" cy="6232569"/>
                <a:chOff x="684601" y="176369"/>
                <a:chExt cx="10823580" cy="6555025"/>
              </a:xfrm>
            </p:grpSpPr>
            <p:cxnSp>
              <p:nvCxnSpPr>
                <p:cNvPr id="4" name="Connector: Elbow 3">
                  <a:extLst>
                    <a:ext uri="{FF2B5EF4-FFF2-40B4-BE49-F238E27FC236}">
                      <a16:creationId xmlns:a16="http://schemas.microsoft.com/office/drawing/2014/main" id="{E2BA1864-5915-47B6-B214-4D4272E6B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27028" y="922808"/>
                  <a:ext cx="282843" cy="4616201"/>
                </a:xfrm>
                <a:prstGeom prst="bentConnector3">
                  <a:avLst>
                    <a:gd name="adj1" fmla="val -575559"/>
                  </a:avLst>
                </a:prstGeom>
                <a:ln>
                  <a:solidFill>
                    <a:srgbClr val="CC66FF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1292448E-F234-42E4-ACBF-6E5DB738D3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23110" y="3260647"/>
                  <a:ext cx="1319934" cy="0"/>
                </a:xfrm>
                <a:prstGeom prst="straightConnector1">
                  <a:avLst/>
                </a:prstGeom>
                <a:ln>
                  <a:solidFill>
                    <a:srgbClr val="F7B1BB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Connector: Elbow 5">
                  <a:extLst>
                    <a:ext uri="{FF2B5EF4-FFF2-40B4-BE49-F238E27FC236}">
                      <a16:creationId xmlns:a16="http://schemas.microsoft.com/office/drawing/2014/main" id="{8084F1A1-2FD2-4C33-9B5E-16E06AF1D6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7873224" y="3777017"/>
                  <a:ext cx="673196" cy="1225653"/>
                </a:xfrm>
                <a:prstGeom prst="bentConnector3">
                  <a:avLst/>
                </a:prstGeom>
                <a:ln>
                  <a:solidFill>
                    <a:srgbClr val="E39E8E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3F779DBD-DF82-4E4D-9B90-AEE788606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17926" y="5476137"/>
                  <a:ext cx="2545587" cy="29118"/>
                </a:xfrm>
                <a:prstGeom prst="straightConnector1">
                  <a:avLst/>
                </a:prstGeom>
                <a:ln>
                  <a:solidFill>
                    <a:srgbClr val="AC6F6A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Connector: Elbow 7">
                  <a:extLst>
                    <a:ext uri="{FF2B5EF4-FFF2-40B4-BE49-F238E27FC236}">
                      <a16:creationId xmlns:a16="http://schemas.microsoft.com/office/drawing/2014/main" id="{725A474C-3373-4577-A83E-A53FADD3F0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5053026" y="-121198"/>
                  <a:ext cx="1346392" cy="9333820"/>
                </a:xfrm>
                <a:prstGeom prst="bentConnector3">
                  <a:avLst>
                    <a:gd name="adj1" fmla="val 206565"/>
                  </a:avLst>
                </a:prstGeom>
                <a:ln>
                  <a:solidFill>
                    <a:srgbClr val="A55973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9B27FFDE-8EC3-4947-B919-541AB85709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90478" y="4046382"/>
                  <a:ext cx="0" cy="634756"/>
                </a:xfrm>
                <a:prstGeom prst="straightConnector1">
                  <a:avLst/>
                </a:prstGeom>
                <a:ln>
                  <a:solidFill>
                    <a:srgbClr val="F88379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Connector: Elbow 9">
                  <a:extLst>
                    <a:ext uri="{FF2B5EF4-FFF2-40B4-BE49-F238E27FC236}">
                      <a16:creationId xmlns:a16="http://schemas.microsoft.com/office/drawing/2014/main" id="{D842832B-AD97-4777-9FD7-9B38A6436B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43157" y="3527574"/>
                  <a:ext cx="1414215" cy="769367"/>
                </a:xfrm>
                <a:prstGeom prst="bentConnector3">
                  <a:avLst/>
                </a:prstGeom>
                <a:ln>
                  <a:solidFill>
                    <a:srgbClr val="A55973"/>
                  </a:solidFill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Connector: Elbow 10">
                  <a:extLst>
                    <a:ext uri="{FF2B5EF4-FFF2-40B4-BE49-F238E27FC236}">
                      <a16:creationId xmlns:a16="http://schemas.microsoft.com/office/drawing/2014/main" id="{4BBAFD5C-1292-4C20-99EF-1199B4B94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1826945" y="502855"/>
                  <a:ext cx="787184" cy="1516818"/>
                </a:xfrm>
                <a:prstGeom prst="bentConnector2">
                  <a:avLst/>
                </a:prstGeom>
                <a:ln>
                  <a:solidFill>
                    <a:srgbClr val="F7B1BB"/>
                  </a:solidFill>
                  <a:headEnd type="triangl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nector: Elbow 11">
                  <a:extLst>
                    <a:ext uri="{FF2B5EF4-FFF2-40B4-BE49-F238E27FC236}">
                      <a16:creationId xmlns:a16="http://schemas.microsoft.com/office/drawing/2014/main" id="{55EF6069-254D-4035-BA76-D284051DC804}"/>
                    </a:ext>
                  </a:extLst>
                </p:cNvPr>
                <p:cNvCxnSpPr>
                  <a:cxnSpLocks/>
                  <a:stCxn id="62" idx="3"/>
                </p:cNvCxnSpPr>
                <p:nvPr/>
              </p:nvCxnSpPr>
              <p:spPr>
                <a:xfrm>
                  <a:off x="2244068" y="2459961"/>
                  <a:ext cx="1427754" cy="572212"/>
                </a:xfrm>
                <a:prstGeom prst="bentConnector3">
                  <a:avLst/>
                </a:prstGeom>
                <a:ln>
                  <a:solidFill>
                    <a:srgbClr val="F7B1BB"/>
                  </a:solidFill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B0F740F-FCF0-498C-8938-D59C72C277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2683" y="3260648"/>
                  <a:ext cx="1342811" cy="0"/>
                </a:xfrm>
                <a:prstGeom prst="straightConnector1">
                  <a:avLst/>
                </a:prstGeom>
                <a:ln>
                  <a:solidFill>
                    <a:srgbClr val="C991AE"/>
                  </a:solidFill>
                  <a:headEnd type="triangle"/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or: Elbow 13">
                  <a:extLst>
                    <a:ext uri="{FF2B5EF4-FFF2-40B4-BE49-F238E27FC236}">
                      <a16:creationId xmlns:a16="http://schemas.microsoft.com/office/drawing/2014/main" id="{715D7E23-2105-4485-8435-9724EC9C8E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7844494" y="1327224"/>
                  <a:ext cx="769367" cy="1508496"/>
                </a:xfrm>
                <a:prstGeom prst="bentConnector3">
                  <a:avLst/>
                </a:prstGeom>
                <a:ln>
                  <a:solidFill>
                    <a:srgbClr val="F88379"/>
                  </a:solidFill>
                  <a:headEnd type="triangle"/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or: Elbow 14">
                  <a:extLst>
                    <a:ext uri="{FF2B5EF4-FFF2-40B4-BE49-F238E27FC236}">
                      <a16:creationId xmlns:a16="http://schemas.microsoft.com/office/drawing/2014/main" id="{FB101C10-D2B1-4947-9382-BBBD3AEE9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5025974" y="1176624"/>
                  <a:ext cx="839670" cy="1903005"/>
                </a:xfrm>
                <a:prstGeom prst="bentConnector3">
                  <a:avLst/>
                </a:prstGeom>
                <a:ln>
                  <a:solidFill>
                    <a:srgbClr val="C991AE"/>
                  </a:solidFill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3598C12-142A-44D4-B9B9-7A9636406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215354" y="925273"/>
                  <a:ext cx="942810" cy="1"/>
                </a:xfrm>
                <a:prstGeom prst="straightConnector1">
                  <a:avLst/>
                </a:prstGeom>
                <a:ln>
                  <a:solidFill>
                    <a:srgbClr val="E39E8E"/>
                  </a:solidFill>
                  <a:headEnd type="triangle"/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0E2D027-72D8-49E4-8A24-99B748F847D1}"/>
                    </a:ext>
                  </a:extLst>
                </p:cNvPr>
                <p:cNvGrpSpPr/>
                <p:nvPr/>
              </p:nvGrpSpPr>
              <p:grpSpPr>
                <a:xfrm>
                  <a:off x="7890499" y="4757054"/>
                  <a:ext cx="1559467" cy="1496405"/>
                  <a:chOff x="4886060" y="2005541"/>
                  <a:chExt cx="2419879" cy="2846916"/>
                </a:xfrm>
                <a:solidFill>
                  <a:srgbClr val="AC6F6A"/>
                </a:solidFill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2FDA9E9-3E2C-4348-BD67-21525BAB11D8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44F8E47-C6B9-434D-9F6A-AA32EF2AB5B0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538707A9-ED73-4EDF-AA3D-071FF905F768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Man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9" name="Freeform: Shape 88">
                    <a:extLst>
                      <a:ext uri="{FF2B5EF4-FFF2-40B4-BE49-F238E27FC236}">
                        <a16:creationId xmlns:a16="http://schemas.microsoft.com/office/drawing/2014/main" id="{FF788B39-66A4-4449-93A2-94AAD54C0C79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15C16171-B077-4A51-8D51-F21FD7F2168D}"/>
                    </a:ext>
                  </a:extLst>
                </p:cNvPr>
                <p:cNvGrpSpPr/>
                <p:nvPr/>
              </p:nvGrpSpPr>
              <p:grpSpPr>
                <a:xfrm>
                  <a:off x="3710744" y="4727936"/>
                  <a:ext cx="1559467" cy="1496405"/>
                  <a:chOff x="4886060" y="2005541"/>
                  <a:chExt cx="2419879" cy="2846916"/>
                </a:xfrm>
                <a:solidFill>
                  <a:srgbClr val="AC6F6A"/>
                </a:solidFill>
              </p:grpSpPr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159BAD7E-534C-4C13-8826-8C460C72FE51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35262615-0398-4597-994F-70DD69EF62D5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500DF346-35B8-4C49-9F90-D2D2948D402E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Type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5" name="Freeform: Shape 84">
                    <a:extLst>
                      <a:ext uri="{FF2B5EF4-FFF2-40B4-BE49-F238E27FC236}">
                        <a16:creationId xmlns:a16="http://schemas.microsoft.com/office/drawing/2014/main" id="{41CE6480-3B56-4856-AA23-099E6BA0C307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3EB1D51-2F2A-49DC-B646-9C5255EFF23A}"/>
                    </a:ext>
                  </a:extLst>
                </p:cNvPr>
                <p:cNvGrpSpPr/>
                <p:nvPr/>
              </p:nvGrpSpPr>
              <p:grpSpPr>
                <a:xfrm>
                  <a:off x="9685188" y="2512445"/>
                  <a:ext cx="1559467" cy="1496405"/>
                  <a:chOff x="4886060" y="2005541"/>
                  <a:chExt cx="2419879" cy="2846916"/>
                </a:xfrm>
                <a:solidFill>
                  <a:srgbClr val="A55973"/>
                </a:solidFill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77F73529-3CEE-4E57-B41E-2940EBA5FDCD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DAC5D408-B1A1-487B-A5D6-83BA1503C066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80" name="Freeform: Shape 79">
                    <a:extLst>
                      <a:ext uri="{FF2B5EF4-FFF2-40B4-BE49-F238E27FC236}">
                        <a16:creationId xmlns:a16="http://schemas.microsoft.com/office/drawing/2014/main" id="{AE17505E-02D1-4E97-9897-C76297D447D3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600" dirty="0" err="1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Phukong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C31E60A9-E33F-4B6B-A33A-0813BBF7C8E9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F9B30BBF-3557-470F-822D-7D8927C0CF8B}"/>
                    </a:ext>
                  </a:extLst>
                </p:cNvPr>
                <p:cNvGrpSpPr/>
                <p:nvPr/>
              </p:nvGrpSpPr>
              <p:grpSpPr>
                <a:xfrm>
                  <a:off x="3710744" y="2512445"/>
                  <a:ext cx="1559467" cy="1496405"/>
                  <a:chOff x="4886060" y="2005541"/>
                  <a:chExt cx="2419879" cy="2846916"/>
                </a:xfrm>
                <a:solidFill>
                  <a:srgbClr val="C991AE"/>
                </a:solidFill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2EC94D6F-469D-40BE-A108-63E3233EFCCB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8DAD76BE-E1AB-43F8-B20C-53EB4451962A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6" name="Freeform: Shape 75">
                    <a:extLst>
                      <a:ext uri="{FF2B5EF4-FFF2-40B4-BE49-F238E27FC236}">
                        <a16:creationId xmlns:a16="http://schemas.microsoft.com/office/drawing/2014/main" id="{794A8FF3-5FDF-45B6-957C-714E04FE7565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Tine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7" name="Freeform: Shape 76">
                    <a:extLst>
                      <a:ext uri="{FF2B5EF4-FFF2-40B4-BE49-F238E27FC236}">
                        <a16:creationId xmlns:a16="http://schemas.microsoft.com/office/drawing/2014/main" id="{57314427-44BF-48D0-ABD8-30FBE2D01E85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3D42C114-3D1F-4EA6-8E14-A9DC088C7315}"/>
                    </a:ext>
                  </a:extLst>
                </p:cNvPr>
                <p:cNvGrpSpPr/>
                <p:nvPr/>
              </p:nvGrpSpPr>
              <p:grpSpPr>
                <a:xfrm>
                  <a:off x="6697966" y="2512445"/>
                  <a:ext cx="1559467" cy="1496405"/>
                  <a:chOff x="4886060" y="2005541"/>
                  <a:chExt cx="2419879" cy="2846916"/>
                </a:xfrm>
                <a:solidFill>
                  <a:srgbClr val="C991AE"/>
                </a:solidFill>
              </p:grpSpPr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FA7110FA-3ECF-4870-BE5D-8EE2212BF04F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B75257B2-7622-48ED-BBBC-74CBB2BCB6D0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72" name="Freeform: Shape 71">
                    <a:extLst>
                      <a:ext uri="{FF2B5EF4-FFF2-40B4-BE49-F238E27FC236}">
                        <a16:creationId xmlns:a16="http://schemas.microsoft.com/office/drawing/2014/main" id="{328773DD-3A7F-440A-9666-C42D10B166BD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dirty="0" err="1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Sarawat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3" name="Freeform: Shape 72">
                    <a:extLst>
                      <a:ext uri="{FF2B5EF4-FFF2-40B4-BE49-F238E27FC236}">
                        <a16:creationId xmlns:a16="http://schemas.microsoft.com/office/drawing/2014/main" id="{CDEAD270-ECF0-4B31-B15E-D4548E14FC1D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8116673-B660-4261-BA92-CAE3B1643CC0}"/>
                    </a:ext>
                  </a:extLst>
                </p:cNvPr>
                <p:cNvGrpSpPr/>
                <p:nvPr/>
              </p:nvGrpSpPr>
              <p:grpSpPr>
                <a:xfrm>
                  <a:off x="684601" y="3694619"/>
                  <a:ext cx="1559467" cy="1496405"/>
                  <a:chOff x="4886060" y="2005541"/>
                  <a:chExt cx="2419879" cy="2846916"/>
                </a:xfrm>
                <a:solidFill>
                  <a:srgbClr val="A55973"/>
                </a:solidFill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D1998E53-C17B-4100-94F6-A895B8C995E3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2CC02539-C882-41E4-BF28-0C20C35A86A0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8" name="Freeform: Shape 67">
                    <a:extLst>
                      <a:ext uri="{FF2B5EF4-FFF2-40B4-BE49-F238E27FC236}">
                        <a16:creationId xmlns:a16="http://schemas.microsoft.com/office/drawing/2014/main" id="{BC3FC8F7-6AE1-452E-94D1-26304FFA8AE2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Mil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69" name="Freeform: Shape 68">
                    <a:extLst>
                      <a:ext uri="{FF2B5EF4-FFF2-40B4-BE49-F238E27FC236}">
                        <a16:creationId xmlns:a16="http://schemas.microsoft.com/office/drawing/2014/main" id="{F3291078-0C30-4D73-BC49-B6E4BBE36917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AE494777-9DA8-451C-A725-F37265909BBF}"/>
                    </a:ext>
                  </a:extLst>
                </p:cNvPr>
                <p:cNvGrpSpPr/>
                <p:nvPr/>
              </p:nvGrpSpPr>
              <p:grpSpPr>
                <a:xfrm>
                  <a:off x="684601" y="1711758"/>
                  <a:ext cx="1559467" cy="1496405"/>
                  <a:chOff x="4886060" y="2005541"/>
                  <a:chExt cx="2419879" cy="2846916"/>
                </a:xfrm>
                <a:solidFill>
                  <a:srgbClr val="F7B1BB"/>
                </a:solidFill>
              </p:grpSpPr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5979D825-BF74-46C9-8420-A4A6709A92E8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C6723B6-7518-4426-8D48-8F28477B4B5D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64" name="Freeform: Shape 63">
                    <a:extLst>
                      <a:ext uri="{FF2B5EF4-FFF2-40B4-BE49-F238E27FC236}">
                        <a16:creationId xmlns:a16="http://schemas.microsoft.com/office/drawing/2014/main" id="{96FA482C-739B-4791-8A23-7256C157DB1A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Green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BDAA135A-9D1E-41E6-ACC9-1E542B20C08A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CC80108C-CB35-4865-96F7-8A4B6414610D}"/>
                    </a:ext>
                  </a:extLst>
                </p:cNvPr>
                <p:cNvGrpSpPr/>
                <p:nvPr/>
              </p:nvGrpSpPr>
              <p:grpSpPr>
                <a:xfrm>
                  <a:off x="3023803" y="176371"/>
                  <a:ext cx="1559467" cy="1496405"/>
                  <a:chOff x="4886060" y="2005541"/>
                  <a:chExt cx="2419879" cy="2846916"/>
                </a:xfrm>
                <a:solidFill>
                  <a:srgbClr val="F7B1BB"/>
                </a:solidFill>
              </p:grpSpPr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263EF3CB-B923-4FE4-BD6A-165C6E3ABA58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ro-RO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AFEF2A2-0851-4BEB-90B7-EF08E202EFA1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ro-RO"/>
                  </a:p>
                </p:txBody>
              </p:sp>
              <p:sp>
                <p:nvSpPr>
                  <p:cNvPr id="60" name="Freeform: Shape 59">
                    <a:extLst>
                      <a:ext uri="{FF2B5EF4-FFF2-40B4-BE49-F238E27FC236}">
                        <a16:creationId xmlns:a16="http://schemas.microsoft.com/office/drawing/2014/main" id="{7BC83E73-F23A-4DE8-BC49-9B0AAD65371A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marL="0"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kern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Dim</a:t>
                    </a:r>
                    <a:endParaRPr lang="ro-RO" sz="1600" kern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61" name="Freeform: Shape 60">
                    <a:extLst>
                      <a:ext uri="{FF2B5EF4-FFF2-40B4-BE49-F238E27FC236}">
                        <a16:creationId xmlns:a16="http://schemas.microsoft.com/office/drawing/2014/main" id="{31BEACEB-8B8F-47DB-815C-A5CABC3C1695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17A91843-8AE4-4CFD-8415-87833FDC3EC8}"/>
                    </a:ext>
                  </a:extLst>
                </p:cNvPr>
                <p:cNvGrpSpPr/>
                <p:nvPr/>
              </p:nvGrpSpPr>
              <p:grpSpPr>
                <a:xfrm>
                  <a:off x="8203696" y="176369"/>
                  <a:ext cx="1559467" cy="1496405"/>
                  <a:chOff x="4886060" y="2005541"/>
                  <a:chExt cx="2419879" cy="2846916"/>
                </a:xfrm>
                <a:solidFill>
                  <a:srgbClr val="E39E8E"/>
                </a:solidFill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46DBB6C-44D0-45AB-A1A5-522527D8EA1C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AE6719C9-2CE0-40F3-A10A-E50328598A3B}"/>
                      </a:ext>
                    </a:extLst>
                  </p:cNvPr>
                  <p:cNvSpPr/>
                  <p:nvPr/>
                </p:nvSpPr>
                <p:spPr>
                  <a:xfrm>
                    <a:off x="5007053" y="2119415"/>
                    <a:ext cx="2177891" cy="1907410"/>
                  </a:xfrm>
                  <a:prstGeom prst="rect">
                    <a:avLst/>
                  </a:pr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6" name="Freeform: Shape 55">
                    <a:extLst>
                      <a:ext uri="{FF2B5EF4-FFF2-40B4-BE49-F238E27FC236}">
                        <a16:creationId xmlns:a16="http://schemas.microsoft.com/office/drawing/2014/main" id="{82A52A4C-4586-4463-ADCC-17D2DB287129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lvl="0" indent="0"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Earn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57" name="Freeform: Shape 56">
                    <a:extLst>
                      <a:ext uri="{FF2B5EF4-FFF2-40B4-BE49-F238E27FC236}">
                        <a16:creationId xmlns:a16="http://schemas.microsoft.com/office/drawing/2014/main" id="{DFF701C6-8FC2-43F8-BDE9-A7522AC4FC76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419C987B-FA92-42F8-8F78-19A4F03B339C}"/>
                    </a:ext>
                  </a:extLst>
                </p:cNvPr>
                <p:cNvGrpSpPr/>
                <p:nvPr/>
              </p:nvGrpSpPr>
              <p:grpSpPr>
                <a:xfrm>
                  <a:off x="5613749" y="176370"/>
                  <a:ext cx="1559467" cy="1496405"/>
                  <a:chOff x="4886060" y="2005541"/>
                  <a:chExt cx="2419879" cy="2846916"/>
                </a:xfrm>
                <a:solidFill>
                  <a:srgbClr val="E39E8E"/>
                </a:solidFill>
              </p:grpSpPr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681650A-CB5F-4394-AD5E-76A8EA06594B}"/>
                      </a:ext>
                    </a:extLst>
                  </p:cNvPr>
                  <p:cNvSpPr/>
                  <p:nvPr/>
                </p:nvSpPr>
                <p:spPr>
                  <a:xfrm>
                    <a:off x="4886060" y="2005541"/>
                    <a:ext cx="2419879" cy="2846916"/>
                  </a:xfrm>
                  <a:prstGeom prst="rect">
                    <a:avLst/>
                  </a:pr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1E604C2-F0D9-4927-98B7-22F8F8999BF1}"/>
                      </a:ext>
                    </a:extLst>
                  </p:cNvPr>
                  <p:cNvSpPr/>
                  <p:nvPr/>
                </p:nvSpPr>
                <p:spPr>
                  <a:xfrm>
                    <a:off x="5007054" y="2119417"/>
                    <a:ext cx="2177891" cy="1850495"/>
                  </a:xfrm>
                  <a:prstGeom prst="rect">
                    <a:avLst/>
                  </a:pr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2350A2CB-2FF9-4ADA-985A-81FC9EA93065}"/>
                      </a:ext>
                    </a:extLst>
                  </p:cNvPr>
                  <p:cNvSpPr/>
                  <p:nvPr/>
                </p:nvSpPr>
                <p:spPr>
                  <a:xfrm>
                    <a:off x="5007054" y="4254628"/>
                    <a:ext cx="2177891" cy="483953"/>
                  </a:xfrm>
                  <a:custGeom>
                    <a:avLst/>
                    <a:gdLst>
                      <a:gd name="connsiteX0" fmla="*/ 0 w 2177891"/>
                      <a:gd name="connsiteY0" fmla="*/ 0 h 483953"/>
                      <a:gd name="connsiteX1" fmla="*/ 2177891 w 2177891"/>
                      <a:gd name="connsiteY1" fmla="*/ 0 h 483953"/>
                      <a:gd name="connsiteX2" fmla="*/ 2177891 w 2177891"/>
                      <a:gd name="connsiteY2" fmla="*/ 483953 h 483953"/>
                      <a:gd name="connsiteX3" fmla="*/ 0 w 2177891"/>
                      <a:gd name="connsiteY3" fmla="*/ 483953 h 483953"/>
                      <a:gd name="connsiteX4" fmla="*/ 0 w 2177891"/>
                      <a:gd name="connsiteY4" fmla="*/ 0 h 483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483953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483953"/>
                        </a:lnTo>
                        <a:lnTo>
                          <a:pt x="0" y="4839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83820" tIns="83820" rIns="83820" bIns="83820" numCol="1" spcCol="1270" anchor="ctr" anchorCtr="0">
                    <a:noAutofit/>
                  </a:bodyPr>
                  <a:lstStyle/>
                  <a:p>
                    <a:pPr algn="ctr" defTabSz="9779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sz="16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rPr>
                      <a:t>Pear</a:t>
                    </a:r>
                    <a:endParaRPr lang="ro-RO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53" name="Freeform: Shape 52">
                    <a:extLst>
                      <a:ext uri="{FF2B5EF4-FFF2-40B4-BE49-F238E27FC236}">
                        <a16:creationId xmlns:a16="http://schemas.microsoft.com/office/drawing/2014/main" id="{B2B48908-0008-4D1A-B26B-D669B36DD5E3}"/>
                      </a:ext>
                    </a:extLst>
                  </p:cNvPr>
                  <p:cNvSpPr/>
                  <p:nvPr/>
                </p:nvSpPr>
                <p:spPr>
                  <a:xfrm>
                    <a:off x="5007054" y="3969913"/>
                    <a:ext cx="2177891" cy="284714"/>
                  </a:xfrm>
                  <a:custGeom>
                    <a:avLst/>
                    <a:gdLst>
                      <a:gd name="connsiteX0" fmla="*/ 0 w 2177891"/>
                      <a:gd name="connsiteY0" fmla="*/ 0 h 284714"/>
                      <a:gd name="connsiteX1" fmla="*/ 2177891 w 2177891"/>
                      <a:gd name="connsiteY1" fmla="*/ 0 h 284714"/>
                      <a:gd name="connsiteX2" fmla="*/ 2177891 w 2177891"/>
                      <a:gd name="connsiteY2" fmla="*/ 284714 h 284714"/>
                      <a:gd name="connsiteX3" fmla="*/ 0 w 2177891"/>
                      <a:gd name="connsiteY3" fmla="*/ 284714 h 284714"/>
                      <a:gd name="connsiteX4" fmla="*/ 0 w 2177891"/>
                      <a:gd name="connsiteY4" fmla="*/ 0 h 2847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7891" h="284714">
                        <a:moveTo>
                          <a:pt x="0" y="0"/>
                        </a:moveTo>
                        <a:lnTo>
                          <a:pt x="2177891" y="0"/>
                        </a:lnTo>
                        <a:lnTo>
                          <a:pt x="2177891" y="284714"/>
                        </a:lnTo>
                        <a:lnTo>
                          <a:pt x="0" y="28471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9050"/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49530" tIns="49530" rIns="49530" bIns="49530" numCol="1" spcCol="1270" anchor="ctr" anchorCtr="0">
                    <a:noAutofit/>
                  </a:bodyPr>
                  <a:lstStyle/>
                  <a:p>
                    <a:pPr marL="0" lvl="0" indent="0" algn="ctr" defTabSz="5778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endParaRPr lang="ro-RO" sz="1300" kern="1200"/>
                  </a:p>
                </p:txBody>
              </p:sp>
            </p:grpSp>
            <p:pic>
              <p:nvPicPr>
                <p:cNvPr id="27" name="Picture 26" descr="A young boy wearing a suit and tie&#10;&#10;Description automatically generated">
                  <a:extLst>
                    <a:ext uri="{FF2B5EF4-FFF2-40B4-BE49-F238E27FC236}">
                      <a16:creationId xmlns:a16="http://schemas.microsoft.com/office/drawing/2014/main" id="{E867CE5D-D54E-42D4-A352-128A80F34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>
                  <a:off x="3824983" y="2608735"/>
                  <a:ext cx="1325854" cy="918839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50F8BCFC-0DFA-4279-A2FE-762D048BC6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595"/>
                <a:stretch/>
              </p:blipFill>
              <p:spPr>
                <a:xfrm flipH="1">
                  <a:off x="6821828" y="2609944"/>
                  <a:ext cx="1311744" cy="909061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pic>
            <p:pic>
              <p:nvPicPr>
                <p:cNvPr id="29" name="Picture 28" descr="A person smiling for the camera&#10;&#10;Description automatically generated">
                  <a:extLst>
                    <a:ext uri="{FF2B5EF4-FFF2-40B4-BE49-F238E27FC236}">
                      <a16:creationId xmlns:a16="http://schemas.microsoft.com/office/drawing/2014/main" id="{717F0DD6-CD2C-424F-8926-D78CF50F0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356"/>
                <a:stretch/>
              </p:blipFill>
              <p:spPr>
                <a:xfrm>
                  <a:off x="5726221" y="263914"/>
                  <a:ext cx="1334524" cy="922812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</p:pic>
            <p:pic>
              <p:nvPicPr>
                <p:cNvPr id="30" name="Picture 29" descr="A picture containing person, indoor, young, sitting&#10;&#10;Description automatically generated">
                  <a:extLst>
                    <a:ext uri="{FF2B5EF4-FFF2-40B4-BE49-F238E27FC236}">
                      <a16:creationId xmlns:a16="http://schemas.microsoft.com/office/drawing/2014/main" id="{2E59D1B5-5E36-4CC0-AB2E-106946452A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 flipH="1">
                  <a:off x="794327" y="1799316"/>
                  <a:ext cx="1340013" cy="944960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</p:pic>
            <p:pic>
              <p:nvPicPr>
                <p:cNvPr id="31" name="Picture 30" descr="A person wearing a suit and tie&#10;&#10;Description automatically generated">
                  <a:extLst>
                    <a:ext uri="{FF2B5EF4-FFF2-40B4-BE49-F238E27FC236}">
                      <a16:creationId xmlns:a16="http://schemas.microsoft.com/office/drawing/2014/main" id="{8B7F6FB1-0139-4FF8-8A6E-F4E4D354C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07"/>
                <a:stretch/>
              </p:blipFill>
              <p:spPr>
                <a:xfrm>
                  <a:off x="8323808" y="268826"/>
                  <a:ext cx="1319236" cy="938792"/>
                </a:xfrm>
                <a:prstGeom prst="rect">
                  <a:avLst/>
                </a:prstGeom>
                <a:ln w="38100">
                  <a:solidFill>
                    <a:schemeClr val="bg1"/>
                  </a:solidFill>
                </a:ln>
              </p:spPr>
            </p:pic>
            <p:pic>
              <p:nvPicPr>
                <p:cNvPr id="32" name="Picture 31" descr="A person posing for the camera&#10;&#10;Description automatically generated">
                  <a:extLst>
                    <a:ext uri="{FF2B5EF4-FFF2-40B4-BE49-F238E27FC236}">
                      <a16:creationId xmlns:a16="http://schemas.microsoft.com/office/drawing/2014/main" id="{935D6CCD-9C2D-4933-9F39-BBA83BFB1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>
                  <a:off x="3146631" y="274382"/>
                  <a:ext cx="1313810" cy="934508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</p:pic>
            <p:pic>
              <p:nvPicPr>
                <p:cNvPr id="33" name="Picture 32" descr="A picture containing person, building, woman, eating&#10;&#10;Description automatically generated">
                  <a:extLst>
                    <a:ext uri="{FF2B5EF4-FFF2-40B4-BE49-F238E27FC236}">
                      <a16:creationId xmlns:a16="http://schemas.microsoft.com/office/drawing/2014/main" id="{EC6BA3FF-E97B-4E11-B174-75C7DA56E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526"/>
                <a:stretch/>
              </p:blipFill>
              <p:spPr>
                <a:xfrm>
                  <a:off x="8005940" y="4848521"/>
                  <a:ext cx="1328585" cy="916758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pic>
            <p:pic>
              <p:nvPicPr>
                <p:cNvPr id="34" name="Picture 33" descr="A picture containing person, indoor, young, clothing&#10;&#10;Description automatically generated">
                  <a:extLst>
                    <a:ext uri="{FF2B5EF4-FFF2-40B4-BE49-F238E27FC236}">
                      <a16:creationId xmlns:a16="http://schemas.microsoft.com/office/drawing/2014/main" id="{DB4F6173-1A4B-43FE-82D2-0732E2C7F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>
                  <a:off x="3827137" y="4826980"/>
                  <a:ext cx="1321735" cy="933937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pic>
            <p:pic>
              <p:nvPicPr>
                <p:cNvPr id="35" name="Picture 34" descr="A person wearing a white shirt&#10;&#10;Description automatically generated">
                  <a:extLst>
                    <a:ext uri="{FF2B5EF4-FFF2-40B4-BE49-F238E27FC236}">
                      <a16:creationId xmlns:a16="http://schemas.microsoft.com/office/drawing/2014/main" id="{AA0B5193-0792-475E-A66D-C76A37641E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 flipH="1">
                  <a:off x="791972" y="3784529"/>
                  <a:ext cx="1342368" cy="930284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pic>
            <p:pic>
              <p:nvPicPr>
                <p:cNvPr id="36" name="Picture 35" descr="A person posing for the camera&#10;&#10;Description automatically generated">
                  <a:extLst>
                    <a:ext uri="{FF2B5EF4-FFF2-40B4-BE49-F238E27FC236}">
                      <a16:creationId xmlns:a16="http://schemas.microsoft.com/office/drawing/2014/main" id="{3F41366B-D6A3-4078-A0C2-7B6ABCC5A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9178"/>
                <a:stretch/>
              </p:blipFill>
              <p:spPr>
                <a:xfrm flipH="1">
                  <a:off x="9806347" y="2602829"/>
                  <a:ext cx="1316909" cy="929413"/>
                </a:xfrm>
                <a:prstGeom prst="rect">
                  <a:avLst/>
                </a:prstGeom>
                <a:ln w="3810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pic>
            <p:sp>
              <p:nvSpPr>
                <p:cNvPr id="37" name="Heart 36">
                  <a:extLst>
                    <a:ext uri="{FF2B5EF4-FFF2-40B4-BE49-F238E27FC236}">
                      <a16:creationId xmlns:a16="http://schemas.microsoft.com/office/drawing/2014/main" id="{D3F49E4E-08F2-4818-8525-083186C0D111}"/>
                    </a:ext>
                  </a:extLst>
                </p:cNvPr>
                <p:cNvSpPr/>
                <p:nvPr/>
              </p:nvSpPr>
              <p:spPr>
                <a:xfrm>
                  <a:off x="5891428" y="3189923"/>
                  <a:ext cx="185320" cy="141450"/>
                </a:xfrm>
                <a:prstGeom prst="heart">
                  <a:avLst/>
                </a:prstGeom>
                <a:solidFill>
                  <a:srgbClr val="C991AE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38" name="Heart 37">
                  <a:extLst>
                    <a:ext uri="{FF2B5EF4-FFF2-40B4-BE49-F238E27FC236}">
                      <a16:creationId xmlns:a16="http://schemas.microsoft.com/office/drawing/2014/main" id="{C579B2C4-7D32-4D00-87C8-3AC1AED83D4E}"/>
                    </a:ext>
                  </a:extLst>
                </p:cNvPr>
                <p:cNvSpPr/>
                <p:nvPr/>
              </p:nvSpPr>
              <p:spPr>
                <a:xfrm>
                  <a:off x="1366584" y="823728"/>
                  <a:ext cx="185320" cy="141450"/>
                </a:xfrm>
                <a:prstGeom prst="heart">
                  <a:avLst/>
                </a:prstGeom>
                <a:solidFill>
                  <a:srgbClr val="F7B1BB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39" name="Heart 38">
                  <a:extLst>
                    <a:ext uri="{FF2B5EF4-FFF2-40B4-BE49-F238E27FC236}">
                      <a16:creationId xmlns:a16="http://schemas.microsoft.com/office/drawing/2014/main" id="{90CEFF64-0C71-4141-A1DB-A21BAC895A61}"/>
                    </a:ext>
                  </a:extLst>
                </p:cNvPr>
                <p:cNvSpPr/>
                <p:nvPr/>
              </p:nvSpPr>
              <p:spPr>
                <a:xfrm>
                  <a:off x="7596996" y="848723"/>
                  <a:ext cx="185320" cy="141450"/>
                </a:xfrm>
                <a:prstGeom prst="heart">
                  <a:avLst/>
                </a:prstGeom>
                <a:solidFill>
                  <a:srgbClr val="E39E8E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0" name="Heart 39">
                  <a:extLst>
                    <a:ext uri="{FF2B5EF4-FFF2-40B4-BE49-F238E27FC236}">
                      <a16:creationId xmlns:a16="http://schemas.microsoft.com/office/drawing/2014/main" id="{4513E45E-3BEE-4C73-96F6-54DD99BBA67A}"/>
                    </a:ext>
                  </a:extLst>
                </p:cNvPr>
                <p:cNvSpPr/>
                <p:nvPr/>
              </p:nvSpPr>
              <p:spPr>
                <a:xfrm>
                  <a:off x="2855787" y="2664485"/>
                  <a:ext cx="185320" cy="141450"/>
                </a:xfrm>
                <a:prstGeom prst="heart">
                  <a:avLst/>
                </a:prstGeom>
                <a:solidFill>
                  <a:srgbClr val="FFE9EB"/>
                </a:solidFill>
                <a:ln>
                  <a:solidFill>
                    <a:srgbClr val="F7B1B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1" name="Heart 40">
                  <a:extLst>
                    <a:ext uri="{FF2B5EF4-FFF2-40B4-BE49-F238E27FC236}">
                      <a16:creationId xmlns:a16="http://schemas.microsoft.com/office/drawing/2014/main" id="{D19C4E20-2C77-480E-BD4C-56B46B083140}"/>
                    </a:ext>
                  </a:extLst>
                </p:cNvPr>
                <p:cNvSpPr/>
                <p:nvPr/>
              </p:nvSpPr>
              <p:spPr>
                <a:xfrm>
                  <a:off x="2863759" y="3937703"/>
                  <a:ext cx="185320" cy="141450"/>
                </a:xfrm>
                <a:prstGeom prst="heart">
                  <a:avLst/>
                </a:prstGeom>
                <a:solidFill>
                  <a:srgbClr val="FFE9EB"/>
                </a:solidFill>
                <a:ln>
                  <a:solidFill>
                    <a:srgbClr val="A55973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2" name="Heart 41">
                  <a:extLst>
                    <a:ext uri="{FF2B5EF4-FFF2-40B4-BE49-F238E27FC236}">
                      <a16:creationId xmlns:a16="http://schemas.microsoft.com/office/drawing/2014/main" id="{FF0AC794-7BBC-4534-9CB7-E4073CC6FAC5}"/>
                    </a:ext>
                  </a:extLst>
                </p:cNvPr>
                <p:cNvSpPr/>
                <p:nvPr/>
              </p:nvSpPr>
              <p:spPr>
                <a:xfrm>
                  <a:off x="7080556" y="6589944"/>
                  <a:ext cx="185320" cy="141450"/>
                </a:xfrm>
                <a:prstGeom prst="heart">
                  <a:avLst/>
                </a:prstGeom>
                <a:solidFill>
                  <a:srgbClr val="FFE9EB"/>
                </a:solidFill>
                <a:ln>
                  <a:solidFill>
                    <a:srgbClr val="A55973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3" name="Heart 42">
                  <a:extLst>
                    <a:ext uri="{FF2B5EF4-FFF2-40B4-BE49-F238E27FC236}">
                      <a16:creationId xmlns:a16="http://schemas.microsoft.com/office/drawing/2014/main" id="{DFC84880-8A55-4179-9279-C34EDF003331}"/>
                    </a:ext>
                  </a:extLst>
                </p:cNvPr>
                <p:cNvSpPr/>
                <p:nvPr/>
              </p:nvSpPr>
              <p:spPr>
                <a:xfrm>
                  <a:off x="6470174" y="5419573"/>
                  <a:ext cx="185320" cy="141450"/>
                </a:xfrm>
                <a:prstGeom prst="heart">
                  <a:avLst/>
                </a:prstGeom>
                <a:solidFill>
                  <a:srgbClr val="FFE9EB"/>
                </a:solidFill>
                <a:ln w="19050">
                  <a:solidFill>
                    <a:srgbClr val="AC6F6A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4" name="Isosceles Triangle 43">
                  <a:extLst>
                    <a:ext uri="{FF2B5EF4-FFF2-40B4-BE49-F238E27FC236}">
                      <a16:creationId xmlns:a16="http://schemas.microsoft.com/office/drawing/2014/main" id="{8B607064-6C5E-411F-B05A-A4791B7FE781}"/>
                    </a:ext>
                  </a:extLst>
                </p:cNvPr>
                <p:cNvSpPr/>
                <p:nvPr/>
              </p:nvSpPr>
              <p:spPr>
                <a:xfrm>
                  <a:off x="4397815" y="4285455"/>
                  <a:ext cx="185320" cy="156684"/>
                </a:xfrm>
                <a:prstGeom prst="triangle">
                  <a:avLst/>
                </a:prstGeom>
                <a:solidFill>
                  <a:srgbClr val="F88379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5" name="Isosceles Triangle 44">
                  <a:extLst>
                    <a:ext uri="{FF2B5EF4-FFF2-40B4-BE49-F238E27FC236}">
                      <a16:creationId xmlns:a16="http://schemas.microsoft.com/office/drawing/2014/main" id="{5EB79D83-80DD-4E21-A0E8-EF254248C27A}"/>
                    </a:ext>
                  </a:extLst>
                </p:cNvPr>
                <p:cNvSpPr/>
                <p:nvPr/>
              </p:nvSpPr>
              <p:spPr>
                <a:xfrm>
                  <a:off x="8890766" y="3174689"/>
                  <a:ext cx="185320" cy="156684"/>
                </a:xfrm>
                <a:prstGeom prst="triangle">
                  <a:avLst/>
                </a:prstGeom>
                <a:solidFill>
                  <a:srgbClr val="F7B1BB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6" name="Heart 45">
                  <a:extLst>
                    <a:ext uri="{FF2B5EF4-FFF2-40B4-BE49-F238E27FC236}">
                      <a16:creationId xmlns:a16="http://schemas.microsoft.com/office/drawing/2014/main" id="{38910AC2-6AEA-48BD-89DF-A2121F19A676}"/>
                    </a:ext>
                  </a:extLst>
                </p:cNvPr>
                <p:cNvSpPr/>
                <p:nvPr/>
              </p:nvSpPr>
              <p:spPr>
                <a:xfrm>
                  <a:off x="5353149" y="2057401"/>
                  <a:ext cx="185320" cy="141450"/>
                </a:xfrm>
                <a:prstGeom prst="heart">
                  <a:avLst/>
                </a:prstGeom>
                <a:solidFill>
                  <a:srgbClr val="FFE9EB"/>
                </a:solidFill>
                <a:ln>
                  <a:solidFill>
                    <a:srgbClr val="C991AE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7" name="Cross 46">
                  <a:extLst>
                    <a:ext uri="{FF2B5EF4-FFF2-40B4-BE49-F238E27FC236}">
                      <a16:creationId xmlns:a16="http://schemas.microsoft.com/office/drawing/2014/main" id="{EF9EBBEB-170C-43EE-B875-232571F3C2E3}"/>
                    </a:ext>
                  </a:extLst>
                </p:cNvPr>
                <p:cNvSpPr/>
                <p:nvPr/>
              </p:nvSpPr>
              <p:spPr>
                <a:xfrm>
                  <a:off x="8045563" y="4322753"/>
                  <a:ext cx="148642" cy="119385"/>
                </a:xfrm>
                <a:prstGeom prst="plus">
                  <a:avLst>
                    <a:gd name="adj" fmla="val 0"/>
                  </a:avLst>
                </a:prstGeom>
                <a:solidFill>
                  <a:srgbClr val="E39E8E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8" name="Cross 47">
                  <a:extLst>
                    <a:ext uri="{FF2B5EF4-FFF2-40B4-BE49-F238E27FC236}">
                      <a16:creationId xmlns:a16="http://schemas.microsoft.com/office/drawing/2014/main" id="{DE976EC9-234B-47F4-BA74-7DC81253E0D5}"/>
                    </a:ext>
                  </a:extLst>
                </p:cNvPr>
                <p:cNvSpPr/>
                <p:nvPr/>
              </p:nvSpPr>
              <p:spPr>
                <a:xfrm>
                  <a:off x="11359539" y="1813699"/>
                  <a:ext cx="148642" cy="119385"/>
                </a:xfrm>
                <a:prstGeom prst="plus">
                  <a:avLst>
                    <a:gd name="adj" fmla="val 0"/>
                  </a:avLst>
                </a:prstGeom>
                <a:solidFill>
                  <a:srgbClr val="CC66FF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49" name="Cross 48">
                  <a:extLst>
                    <a:ext uri="{FF2B5EF4-FFF2-40B4-BE49-F238E27FC236}">
                      <a16:creationId xmlns:a16="http://schemas.microsoft.com/office/drawing/2014/main" id="{5876A96D-ED03-4E3B-A045-73A486B1C06D}"/>
                    </a:ext>
                  </a:extLst>
                </p:cNvPr>
                <p:cNvSpPr/>
                <p:nvPr/>
              </p:nvSpPr>
              <p:spPr>
                <a:xfrm>
                  <a:off x="8122756" y="2014037"/>
                  <a:ext cx="148642" cy="119385"/>
                </a:xfrm>
                <a:prstGeom prst="plus">
                  <a:avLst>
                    <a:gd name="adj" fmla="val 0"/>
                  </a:avLst>
                </a:prstGeom>
                <a:solidFill>
                  <a:srgbClr val="F88379"/>
                </a:solidFill>
                <a:ln>
                  <a:solidFill>
                    <a:srgbClr val="FFE9EB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</p:grpSp>
        <p:cxnSp>
          <p:nvCxnSpPr>
            <p:cNvPr id="133" name="Connector: Elbow 132">
              <a:extLst>
                <a:ext uri="{FF2B5EF4-FFF2-40B4-BE49-F238E27FC236}">
                  <a16:creationId xmlns:a16="http://schemas.microsoft.com/office/drawing/2014/main" id="{79BEE502-A68E-4705-B0A0-601B8ED1294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77950" y="1967295"/>
              <a:ext cx="1097280" cy="5394960"/>
            </a:xfrm>
            <a:prstGeom prst="bentConnector3">
              <a:avLst>
                <a:gd name="adj1" fmla="val 198834"/>
              </a:avLst>
            </a:prstGeom>
            <a:ln>
              <a:solidFill>
                <a:srgbClr val="5E1239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6" name="Multiplication Sign 135">
              <a:extLst>
                <a:ext uri="{FF2B5EF4-FFF2-40B4-BE49-F238E27FC236}">
                  <a16:creationId xmlns:a16="http://schemas.microsoft.com/office/drawing/2014/main" id="{F809A0F1-3395-4E87-A0E9-2116CAF81CCD}"/>
                </a:ext>
              </a:extLst>
            </p:cNvPr>
            <p:cNvSpPr/>
            <p:nvPr/>
          </p:nvSpPr>
          <p:spPr>
            <a:xfrm>
              <a:off x="2337580" y="6174573"/>
              <a:ext cx="220584" cy="231257"/>
            </a:xfrm>
            <a:prstGeom prst="mathMultiply">
              <a:avLst/>
            </a:prstGeom>
            <a:solidFill>
              <a:srgbClr val="FFE9EB"/>
            </a:solidFill>
            <a:ln w="19050">
              <a:solidFill>
                <a:srgbClr val="5E123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181366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EEAC21DB-3BBC-4D0A-8C3A-5587B38106C5}"/>
              </a:ext>
            </a:extLst>
          </p:cNvPr>
          <p:cNvGrpSpPr/>
          <p:nvPr/>
        </p:nvGrpSpPr>
        <p:grpSpPr>
          <a:xfrm>
            <a:off x="0" y="0"/>
            <a:ext cx="12192000" cy="6855090"/>
            <a:chOff x="0" y="0"/>
            <a:chExt cx="12192000" cy="6855090"/>
          </a:xfrm>
        </p:grpSpPr>
        <p:pic>
          <p:nvPicPr>
            <p:cNvPr id="2" name="Picture 1" descr="A close up of a logo&#10;&#10;Description automatically generated">
              <a:extLst>
                <a:ext uri="{FF2B5EF4-FFF2-40B4-BE49-F238E27FC236}">
                  <a16:creationId xmlns:a16="http://schemas.microsoft.com/office/drawing/2014/main" id="{EAF0E5D7-8D27-439C-BBB0-3BE599DA1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68455" y="-2668455"/>
              <a:ext cx="6855090" cy="121920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E7E2F1-D0C9-456E-9197-99CFB1285DCE}"/>
                </a:ext>
              </a:extLst>
            </p:cNvPr>
            <p:cNvGrpSpPr/>
            <p:nvPr/>
          </p:nvGrpSpPr>
          <p:grpSpPr>
            <a:xfrm>
              <a:off x="783581" y="415594"/>
              <a:ext cx="10497428" cy="6346898"/>
              <a:chOff x="684601" y="176369"/>
              <a:chExt cx="10823580" cy="6675269"/>
            </a:xfrm>
          </p:grpSpPr>
          <p:cxnSp>
            <p:nvCxnSpPr>
              <p:cNvPr id="4" name="Connector: Elbow 3">
                <a:extLst>
                  <a:ext uri="{FF2B5EF4-FFF2-40B4-BE49-F238E27FC236}">
                    <a16:creationId xmlns:a16="http://schemas.microsoft.com/office/drawing/2014/main" id="{E2BA1864-5915-47B6-B214-4D4272E6B6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7028" y="922808"/>
                <a:ext cx="282843" cy="4616201"/>
              </a:xfrm>
              <a:prstGeom prst="bentConnector3">
                <a:avLst>
                  <a:gd name="adj1" fmla="val -575559"/>
                </a:avLst>
              </a:prstGeom>
              <a:ln>
                <a:solidFill>
                  <a:srgbClr val="CC66FF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1292448E-F234-42E4-ACBF-6E5DB738D3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23110" y="3260647"/>
                <a:ext cx="1319934" cy="0"/>
              </a:xfrm>
              <a:prstGeom prst="straightConnector1">
                <a:avLst/>
              </a:prstGeom>
              <a:ln>
                <a:solidFill>
                  <a:srgbClr val="F7B1BB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Connector: Elbow 5">
                <a:extLst>
                  <a:ext uri="{FF2B5EF4-FFF2-40B4-BE49-F238E27FC236}">
                    <a16:creationId xmlns:a16="http://schemas.microsoft.com/office/drawing/2014/main" id="{8084F1A1-2FD2-4C33-9B5E-16E06AF1D69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873224" y="3777017"/>
                <a:ext cx="673196" cy="1225653"/>
              </a:xfrm>
              <a:prstGeom prst="bentConnector3">
                <a:avLst/>
              </a:prstGeom>
              <a:ln>
                <a:solidFill>
                  <a:srgbClr val="E39E8E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F779DBD-DF82-4E4D-9B90-AEE788606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17926" y="5476137"/>
                <a:ext cx="2545587" cy="29118"/>
              </a:xfrm>
              <a:prstGeom prst="straightConnector1">
                <a:avLst/>
              </a:prstGeom>
              <a:ln>
                <a:solidFill>
                  <a:srgbClr val="AC6F6A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or: Elbow 7">
                <a:extLst>
                  <a:ext uri="{FF2B5EF4-FFF2-40B4-BE49-F238E27FC236}">
                    <a16:creationId xmlns:a16="http://schemas.microsoft.com/office/drawing/2014/main" id="{725A474C-3373-4577-A83E-A53FADD3F01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127869" y="-2473"/>
                <a:ext cx="1346392" cy="9333820"/>
              </a:xfrm>
              <a:prstGeom prst="bentConnector3">
                <a:avLst>
                  <a:gd name="adj1" fmla="val 206565"/>
                </a:avLst>
              </a:prstGeom>
              <a:ln>
                <a:solidFill>
                  <a:srgbClr val="A55973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B27FFDE-8EC3-4947-B919-541AB85709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90478" y="4046382"/>
                <a:ext cx="0" cy="634756"/>
              </a:xfrm>
              <a:prstGeom prst="straightConnector1">
                <a:avLst/>
              </a:prstGeom>
              <a:ln>
                <a:solidFill>
                  <a:srgbClr val="F88379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D842832B-AD97-4777-9FD7-9B38A6436B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3157" y="3527574"/>
                <a:ext cx="1414215" cy="769367"/>
              </a:xfrm>
              <a:prstGeom prst="bentConnector3">
                <a:avLst/>
              </a:prstGeom>
              <a:ln>
                <a:solidFill>
                  <a:srgbClr val="A55973"/>
                </a:solidFill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" name="Connector: Elbow 10">
                <a:extLst>
                  <a:ext uri="{FF2B5EF4-FFF2-40B4-BE49-F238E27FC236}">
                    <a16:creationId xmlns:a16="http://schemas.microsoft.com/office/drawing/2014/main" id="{4BBAFD5C-1292-4C20-99EF-1199B4B94C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1826945" y="502855"/>
                <a:ext cx="787184" cy="1516818"/>
              </a:xfrm>
              <a:prstGeom prst="bentConnector2">
                <a:avLst/>
              </a:prstGeom>
              <a:ln>
                <a:solidFill>
                  <a:srgbClr val="F7B1BB"/>
                </a:solidFill>
                <a:headEnd type="triangle"/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55EF6069-254D-4035-BA76-D284051DC804}"/>
                  </a:ext>
                </a:extLst>
              </p:cNvPr>
              <p:cNvCxnSpPr>
                <a:cxnSpLocks/>
                <a:stCxn id="62" idx="3"/>
              </p:cNvCxnSpPr>
              <p:nvPr/>
            </p:nvCxnSpPr>
            <p:spPr>
              <a:xfrm>
                <a:off x="2244068" y="2459961"/>
                <a:ext cx="1427754" cy="572212"/>
              </a:xfrm>
              <a:prstGeom prst="bentConnector3">
                <a:avLst/>
              </a:prstGeom>
              <a:ln>
                <a:solidFill>
                  <a:srgbClr val="F7B1BB"/>
                </a:solidFill>
                <a:tailEnd type="triangle"/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B0F740F-FCF0-498C-8938-D59C72C277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2683" y="3260648"/>
                <a:ext cx="1342811" cy="0"/>
              </a:xfrm>
              <a:prstGeom prst="straightConnector1">
                <a:avLst/>
              </a:prstGeom>
              <a:ln>
                <a:solidFill>
                  <a:srgbClr val="C991AE"/>
                </a:solidFill>
                <a:headEnd type="triangle"/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715D7E23-2105-4485-8435-9724EC9C8E0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7844494" y="1327224"/>
                <a:ext cx="769367" cy="1508496"/>
              </a:xfrm>
              <a:prstGeom prst="bentConnector3">
                <a:avLst/>
              </a:prstGeom>
              <a:ln>
                <a:solidFill>
                  <a:srgbClr val="F88379"/>
                </a:solidFill>
                <a:headEnd type="triangle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FB101C10-D2B1-4947-9382-BBBD3AEE93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025974" y="1176624"/>
                <a:ext cx="839670" cy="1903005"/>
              </a:xfrm>
              <a:prstGeom prst="bentConnector3">
                <a:avLst/>
              </a:prstGeom>
              <a:ln>
                <a:solidFill>
                  <a:srgbClr val="C991AE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3598C12-142A-44D4-B9B9-7A96364060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15354" y="925273"/>
                <a:ext cx="942810" cy="1"/>
              </a:xfrm>
              <a:prstGeom prst="straightConnector1">
                <a:avLst/>
              </a:prstGeom>
              <a:ln>
                <a:solidFill>
                  <a:srgbClr val="E39E8E"/>
                </a:solidFill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0E2D027-72D8-49E4-8A24-99B748F847D1}"/>
                  </a:ext>
                </a:extLst>
              </p:cNvPr>
              <p:cNvGrpSpPr/>
              <p:nvPr/>
            </p:nvGrpSpPr>
            <p:grpSpPr>
              <a:xfrm>
                <a:off x="7890499" y="4757054"/>
                <a:ext cx="1559467" cy="1496405"/>
                <a:chOff x="4886060" y="2005541"/>
                <a:chExt cx="2419879" cy="2846916"/>
              </a:xfrm>
              <a:solidFill>
                <a:srgbClr val="AC6F6A"/>
              </a:solidFill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02FDA9E9-3E2C-4348-BD67-21525BAB11D8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44F8E47-C6B9-434D-9F6A-AA32EF2AB5B0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538707A9-ED73-4EDF-AA3D-071FF905F768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FF788B39-66A4-4449-93A2-94AAD54C0C79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15C16171-B077-4A51-8D51-F21FD7F2168D}"/>
                  </a:ext>
                </a:extLst>
              </p:cNvPr>
              <p:cNvGrpSpPr/>
              <p:nvPr/>
            </p:nvGrpSpPr>
            <p:grpSpPr>
              <a:xfrm>
                <a:off x="3710744" y="4727936"/>
                <a:ext cx="1559467" cy="1496405"/>
                <a:chOff x="4886060" y="2005541"/>
                <a:chExt cx="2419879" cy="2846916"/>
              </a:xfrm>
              <a:solidFill>
                <a:srgbClr val="AC6F6A"/>
              </a:solidFill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59BAD7E-534C-4C13-8826-8C460C72FE51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5262615-0398-4597-994F-70DD69EF62D5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500DF346-35B8-4C49-9F90-D2D2948D402E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Type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41CE6480-3B56-4856-AA23-099E6BA0C307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3EB1D51-2F2A-49DC-B646-9C5255EFF23A}"/>
                  </a:ext>
                </a:extLst>
              </p:cNvPr>
              <p:cNvGrpSpPr/>
              <p:nvPr/>
            </p:nvGrpSpPr>
            <p:grpSpPr>
              <a:xfrm>
                <a:off x="9685188" y="2512445"/>
                <a:ext cx="1559467" cy="1496405"/>
                <a:chOff x="4886060" y="2005541"/>
                <a:chExt cx="2419879" cy="2846916"/>
              </a:xfrm>
              <a:solidFill>
                <a:srgbClr val="A55973"/>
              </a:solidFill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7F73529-3CEE-4E57-B41E-2940EBA5FDCD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AC5D408-B1A1-487B-A5D6-83BA1503C066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AE17505E-02D1-4E97-9897-C76297D447D3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 err="1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Phukong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31E60A9-E33F-4B6B-A33A-0813BBF7C8E9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9B30BBF-3557-470F-822D-7D8927C0CF8B}"/>
                  </a:ext>
                </a:extLst>
              </p:cNvPr>
              <p:cNvGrpSpPr/>
              <p:nvPr/>
            </p:nvGrpSpPr>
            <p:grpSpPr>
              <a:xfrm>
                <a:off x="3710744" y="2512445"/>
                <a:ext cx="1559467" cy="1496405"/>
                <a:chOff x="4886060" y="2005541"/>
                <a:chExt cx="2419879" cy="2846916"/>
              </a:xfrm>
              <a:solidFill>
                <a:srgbClr val="C991AE"/>
              </a:solidFill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2EC94D6F-469D-40BE-A108-63E3233EFCCB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8DAD76BE-E1AB-43F8-B20C-53EB4451962A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794A8FF3-5FDF-45B6-957C-714E04FE7565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Tine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57314427-44BF-48D0-ABD8-30FBE2D01E85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D42C114-3D1F-4EA6-8E14-A9DC088C7315}"/>
                  </a:ext>
                </a:extLst>
              </p:cNvPr>
              <p:cNvGrpSpPr/>
              <p:nvPr/>
            </p:nvGrpSpPr>
            <p:grpSpPr>
              <a:xfrm>
                <a:off x="6697966" y="2512445"/>
                <a:ext cx="1559467" cy="1496405"/>
                <a:chOff x="4886060" y="2005541"/>
                <a:chExt cx="2419879" cy="2846916"/>
              </a:xfrm>
              <a:solidFill>
                <a:srgbClr val="C991AE"/>
              </a:solidFill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A7110FA-3ECF-4870-BE5D-8EE2212BF04F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B75257B2-7622-48ED-BBBC-74CBB2BCB6D0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328773DD-3A7F-440A-9666-C42D10B166BD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 err="1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Sarawat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DEAD270-ECF0-4B31-B15E-D4548E14FC1D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8116673-B660-4261-BA92-CAE3B1643CC0}"/>
                  </a:ext>
                </a:extLst>
              </p:cNvPr>
              <p:cNvGrpSpPr/>
              <p:nvPr/>
            </p:nvGrpSpPr>
            <p:grpSpPr>
              <a:xfrm>
                <a:off x="684601" y="3694619"/>
                <a:ext cx="1559467" cy="1496405"/>
                <a:chOff x="4886060" y="2005541"/>
                <a:chExt cx="2419879" cy="2846916"/>
              </a:xfrm>
              <a:solidFill>
                <a:srgbClr val="A55973"/>
              </a:solidFill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1998E53-C17B-4100-94F6-A895B8C995E3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2CC02539-C882-41E4-BF28-0C20C35A86A0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BC3FC8F7-6AE1-452E-94D1-26304FFA8AE2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Mil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F3291078-0C30-4D73-BC49-B6E4BBE36917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E494777-9DA8-451C-A725-F37265909BBF}"/>
                  </a:ext>
                </a:extLst>
              </p:cNvPr>
              <p:cNvGrpSpPr/>
              <p:nvPr/>
            </p:nvGrpSpPr>
            <p:grpSpPr>
              <a:xfrm>
                <a:off x="684601" y="1711758"/>
                <a:ext cx="1559467" cy="1496405"/>
                <a:chOff x="4886060" y="2005541"/>
                <a:chExt cx="2419879" cy="2846916"/>
              </a:xfrm>
              <a:solidFill>
                <a:srgbClr val="F7B1BB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979D825-BF74-46C9-8420-A4A6709A92E8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AC6723B6-7518-4426-8D48-8F28477B4B5D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96FA482C-739B-4791-8A23-7256C157DB1A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Green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DAA135A-9D1E-41E6-ACC9-1E542B20C08A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C80108C-CB35-4865-96F7-8A4B6414610D}"/>
                  </a:ext>
                </a:extLst>
              </p:cNvPr>
              <p:cNvGrpSpPr/>
              <p:nvPr/>
            </p:nvGrpSpPr>
            <p:grpSpPr>
              <a:xfrm>
                <a:off x="3023803" y="176371"/>
                <a:ext cx="1559467" cy="1496405"/>
                <a:chOff x="4886060" y="2005541"/>
                <a:chExt cx="2419879" cy="2846916"/>
              </a:xfrm>
              <a:solidFill>
                <a:srgbClr val="F7B1BB"/>
              </a:solidFill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263EF3CB-B923-4FE4-BD6A-165C6E3ABA58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ro-RO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BAFEF2A2-0851-4BEB-90B7-EF08E202EFA1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ro-RO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BC83E73-F23A-4DE8-BC49-9B0AAD65371A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kern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Dim</a:t>
                  </a:r>
                  <a:endParaRPr lang="ro-RO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31BEACEB-8B8F-47DB-815C-A5CABC3C1695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7A91843-8AE4-4CFD-8415-87833FDC3EC8}"/>
                  </a:ext>
                </a:extLst>
              </p:cNvPr>
              <p:cNvGrpSpPr/>
              <p:nvPr/>
            </p:nvGrpSpPr>
            <p:grpSpPr>
              <a:xfrm>
                <a:off x="8203696" y="176369"/>
                <a:ext cx="1559467" cy="1496405"/>
                <a:chOff x="4886060" y="2005541"/>
                <a:chExt cx="2419879" cy="2846916"/>
              </a:xfrm>
              <a:solidFill>
                <a:srgbClr val="E39E8E"/>
              </a:solidFill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B46DBB6C-44D0-45AB-A1A5-522527D8EA1C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E6719C9-2CE0-40F3-A10A-E50328598A3B}"/>
                    </a:ext>
                  </a:extLst>
                </p:cNvPr>
                <p:cNvSpPr/>
                <p:nvPr/>
              </p:nvSpPr>
              <p:spPr>
                <a:xfrm>
                  <a:off x="5007053" y="2119415"/>
                  <a:ext cx="2177891" cy="1907410"/>
                </a:xfrm>
                <a:prstGeom prst="rect">
                  <a:avLst/>
                </a:pr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82A52A4C-4586-4463-ADCC-17D2DB287129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Earn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FF701C6-8FC2-43F8-BDE9-A7522AC4FC76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19C987B-FA92-42F8-8F78-19A4F03B339C}"/>
                  </a:ext>
                </a:extLst>
              </p:cNvPr>
              <p:cNvGrpSpPr/>
              <p:nvPr/>
            </p:nvGrpSpPr>
            <p:grpSpPr>
              <a:xfrm>
                <a:off x="5613749" y="176370"/>
                <a:ext cx="1559467" cy="1496405"/>
                <a:chOff x="4886060" y="2005541"/>
                <a:chExt cx="2419879" cy="2846916"/>
              </a:xfrm>
              <a:solidFill>
                <a:srgbClr val="E39E8E"/>
              </a:solidFill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9681650A-CB5F-4394-AD5E-76A8EA06594B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F1E604C2-F0D9-4927-98B7-22F8F8999BF1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2350A2CB-2FF9-4ADA-985A-81FC9EA93065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Pear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B2B48908-0008-4D1A-B26B-D669B36DD5E3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9050"/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pic>
            <p:nvPicPr>
              <p:cNvPr id="27" name="Picture 26" descr="A young boy wearing a suit and tie&#10;&#10;Description automatically generated">
                <a:extLst>
                  <a:ext uri="{FF2B5EF4-FFF2-40B4-BE49-F238E27FC236}">
                    <a16:creationId xmlns:a16="http://schemas.microsoft.com/office/drawing/2014/main" id="{E867CE5D-D54E-42D4-A352-128A80F34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>
                <a:off x="3824983" y="2608735"/>
                <a:ext cx="1325854" cy="918839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0F8BCFC-0DFA-4279-A2FE-762D048BC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95"/>
              <a:stretch/>
            </p:blipFill>
            <p:spPr>
              <a:xfrm flipH="1">
                <a:off x="6821828" y="2609944"/>
                <a:ext cx="1311744" cy="909061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pic>
          <p:pic>
            <p:nvPicPr>
              <p:cNvPr id="29" name="Picture 28" descr="A person smiling for the camera&#10;&#10;Description automatically generated">
                <a:extLst>
                  <a:ext uri="{FF2B5EF4-FFF2-40B4-BE49-F238E27FC236}">
                    <a16:creationId xmlns:a16="http://schemas.microsoft.com/office/drawing/2014/main" id="{717F0DD6-CD2C-424F-8926-D78CF50F07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356"/>
              <a:stretch/>
            </p:blipFill>
            <p:spPr>
              <a:xfrm>
                <a:off x="5726221" y="263914"/>
                <a:ext cx="1334524" cy="922812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pic>
          <p:pic>
            <p:nvPicPr>
              <p:cNvPr id="30" name="Picture 29" descr="A picture containing person, indoor, young, sitting&#10;&#10;Description automatically generated">
                <a:extLst>
                  <a:ext uri="{FF2B5EF4-FFF2-40B4-BE49-F238E27FC236}">
                    <a16:creationId xmlns:a16="http://schemas.microsoft.com/office/drawing/2014/main" id="{2E59D1B5-5E36-4CC0-AB2E-106946452A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 flipH="1">
                <a:off x="794327" y="1799316"/>
                <a:ext cx="1340013" cy="944960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pic>
          <p:pic>
            <p:nvPicPr>
              <p:cNvPr id="31" name="Picture 30" descr="A person wearing a suit and tie&#10;&#10;Description automatically generated">
                <a:extLst>
                  <a:ext uri="{FF2B5EF4-FFF2-40B4-BE49-F238E27FC236}">
                    <a16:creationId xmlns:a16="http://schemas.microsoft.com/office/drawing/2014/main" id="{8B7F6FB1-0139-4FF8-8A6E-F4E4D354CE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07"/>
              <a:stretch/>
            </p:blipFill>
            <p:spPr>
              <a:xfrm>
                <a:off x="8323808" y="268826"/>
                <a:ext cx="1319236" cy="938792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pic>
            <p:nvPicPr>
              <p:cNvPr id="32" name="Picture 31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935D6CCD-9C2D-4933-9F39-BBA83BFB1A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>
                <a:off x="3146631" y="274382"/>
                <a:ext cx="1313810" cy="934508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pic>
          <p:pic>
            <p:nvPicPr>
              <p:cNvPr id="33" name="Picture 32" descr="A picture containing person, building, woman, eating&#10;&#10;Description automatically generated">
                <a:extLst>
                  <a:ext uri="{FF2B5EF4-FFF2-40B4-BE49-F238E27FC236}">
                    <a16:creationId xmlns:a16="http://schemas.microsoft.com/office/drawing/2014/main" id="{EC6BA3FF-E97B-4E11-B174-75C7DA56E4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26"/>
              <a:stretch/>
            </p:blipFill>
            <p:spPr>
              <a:xfrm>
                <a:off x="8005940" y="4848521"/>
                <a:ext cx="1328585" cy="916758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pic>
          <p:pic>
            <p:nvPicPr>
              <p:cNvPr id="34" name="Picture 33" descr="A picture containing person, indoor, young, clothing&#10;&#10;Description automatically generated">
                <a:extLst>
                  <a:ext uri="{FF2B5EF4-FFF2-40B4-BE49-F238E27FC236}">
                    <a16:creationId xmlns:a16="http://schemas.microsoft.com/office/drawing/2014/main" id="{DB4F6173-1A4B-43FE-82D2-0732E2C7F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>
                <a:off x="3827137" y="4826980"/>
                <a:ext cx="1321735" cy="933937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pic>
          <p:pic>
            <p:nvPicPr>
              <p:cNvPr id="35" name="Picture 34" descr="A person wearing a white shirt&#10;&#10;Description automatically generated">
                <a:extLst>
                  <a:ext uri="{FF2B5EF4-FFF2-40B4-BE49-F238E27FC236}">
                    <a16:creationId xmlns:a16="http://schemas.microsoft.com/office/drawing/2014/main" id="{AA0B5193-0792-475E-A66D-C76A37641E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 flipH="1">
                <a:off x="791972" y="3784529"/>
                <a:ext cx="1342368" cy="930284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pic>
          <p:pic>
            <p:nvPicPr>
              <p:cNvPr id="36" name="Picture 35" descr="A person posing for the camera&#10;&#10;Description automatically generated">
                <a:extLst>
                  <a:ext uri="{FF2B5EF4-FFF2-40B4-BE49-F238E27FC236}">
                    <a16:creationId xmlns:a16="http://schemas.microsoft.com/office/drawing/2014/main" id="{3F41366B-D6A3-4078-A0C2-7B6ABCC5A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178"/>
              <a:stretch/>
            </p:blipFill>
            <p:spPr>
              <a:xfrm flipH="1">
                <a:off x="9806347" y="2602829"/>
                <a:ext cx="1316909" cy="929413"/>
              </a:xfrm>
              <a:prstGeom prst="rect">
                <a:avLst/>
              </a:prstGeom>
              <a:ln w="3810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pic>
          <p:sp>
            <p:nvSpPr>
              <p:cNvPr id="37" name="Heart 36">
                <a:extLst>
                  <a:ext uri="{FF2B5EF4-FFF2-40B4-BE49-F238E27FC236}">
                    <a16:creationId xmlns:a16="http://schemas.microsoft.com/office/drawing/2014/main" id="{D3F49E4E-08F2-4818-8525-083186C0D111}"/>
                  </a:ext>
                </a:extLst>
              </p:cNvPr>
              <p:cNvSpPr/>
              <p:nvPr/>
            </p:nvSpPr>
            <p:spPr>
              <a:xfrm>
                <a:off x="5891428" y="3189923"/>
                <a:ext cx="185320" cy="141450"/>
              </a:xfrm>
              <a:prstGeom prst="heart">
                <a:avLst/>
              </a:prstGeom>
              <a:solidFill>
                <a:srgbClr val="C991AE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8" name="Heart 37">
                <a:extLst>
                  <a:ext uri="{FF2B5EF4-FFF2-40B4-BE49-F238E27FC236}">
                    <a16:creationId xmlns:a16="http://schemas.microsoft.com/office/drawing/2014/main" id="{C579B2C4-7D32-4D00-87C8-3AC1AED83D4E}"/>
                  </a:ext>
                </a:extLst>
              </p:cNvPr>
              <p:cNvSpPr/>
              <p:nvPr/>
            </p:nvSpPr>
            <p:spPr>
              <a:xfrm>
                <a:off x="1366584" y="823728"/>
                <a:ext cx="185320" cy="141450"/>
              </a:xfrm>
              <a:prstGeom prst="heart">
                <a:avLst/>
              </a:prstGeom>
              <a:solidFill>
                <a:srgbClr val="F7B1BB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39" name="Heart 38">
                <a:extLst>
                  <a:ext uri="{FF2B5EF4-FFF2-40B4-BE49-F238E27FC236}">
                    <a16:creationId xmlns:a16="http://schemas.microsoft.com/office/drawing/2014/main" id="{90CEFF64-0C71-4141-A1DB-A21BAC895A61}"/>
                  </a:ext>
                </a:extLst>
              </p:cNvPr>
              <p:cNvSpPr/>
              <p:nvPr/>
            </p:nvSpPr>
            <p:spPr>
              <a:xfrm>
                <a:off x="7596996" y="848723"/>
                <a:ext cx="185320" cy="141450"/>
              </a:xfrm>
              <a:prstGeom prst="heart">
                <a:avLst/>
              </a:prstGeom>
              <a:solidFill>
                <a:srgbClr val="E39E8E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0" name="Heart 39">
                <a:extLst>
                  <a:ext uri="{FF2B5EF4-FFF2-40B4-BE49-F238E27FC236}">
                    <a16:creationId xmlns:a16="http://schemas.microsoft.com/office/drawing/2014/main" id="{4513E45E-3BEE-4C73-96F6-54DD99BBA67A}"/>
                  </a:ext>
                </a:extLst>
              </p:cNvPr>
              <p:cNvSpPr/>
              <p:nvPr/>
            </p:nvSpPr>
            <p:spPr>
              <a:xfrm>
                <a:off x="2855787" y="2664485"/>
                <a:ext cx="185320" cy="141450"/>
              </a:xfrm>
              <a:prstGeom prst="heart">
                <a:avLst/>
              </a:prstGeom>
              <a:solidFill>
                <a:srgbClr val="FFE9EB"/>
              </a:solidFill>
              <a:ln>
                <a:solidFill>
                  <a:srgbClr val="F7B1BB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1" name="Heart 40">
                <a:extLst>
                  <a:ext uri="{FF2B5EF4-FFF2-40B4-BE49-F238E27FC236}">
                    <a16:creationId xmlns:a16="http://schemas.microsoft.com/office/drawing/2014/main" id="{D19C4E20-2C77-480E-BD4C-56B46B083140}"/>
                  </a:ext>
                </a:extLst>
              </p:cNvPr>
              <p:cNvSpPr/>
              <p:nvPr/>
            </p:nvSpPr>
            <p:spPr>
              <a:xfrm>
                <a:off x="2863759" y="3937703"/>
                <a:ext cx="185320" cy="141450"/>
              </a:xfrm>
              <a:prstGeom prst="heart">
                <a:avLst/>
              </a:prstGeom>
              <a:solidFill>
                <a:srgbClr val="FFE9EB"/>
              </a:solidFill>
              <a:ln>
                <a:solidFill>
                  <a:srgbClr val="A55973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2" name="Heart 41">
                <a:extLst>
                  <a:ext uri="{FF2B5EF4-FFF2-40B4-BE49-F238E27FC236}">
                    <a16:creationId xmlns:a16="http://schemas.microsoft.com/office/drawing/2014/main" id="{FF0AC794-7BBC-4534-9CB7-E4073CC6FAC5}"/>
                  </a:ext>
                </a:extLst>
              </p:cNvPr>
              <p:cNvSpPr/>
              <p:nvPr/>
            </p:nvSpPr>
            <p:spPr>
              <a:xfrm>
                <a:off x="6729168" y="6710188"/>
                <a:ext cx="185320" cy="141450"/>
              </a:xfrm>
              <a:prstGeom prst="heart">
                <a:avLst/>
              </a:prstGeom>
              <a:solidFill>
                <a:srgbClr val="FFE9EB"/>
              </a:solidFill>
              <a:ln>
                <a:solidFill>
                  <a:srgbClr val="A55973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3" name="Heart 42">
                <a:extLst>
                  <a:ext uri="{FF2B5EF4-FFF2-40B4-BE49-F238E27FC236}">
                    <a16:creationId xmlns:a16="http://schemas.microsoft.com/office/drawing/2014/main" id="{DFC84880-8A55-4179-9279-C34EDF003331}"/>
                  </a:ext>
                </a:extLst>
              </p:cNvPr>
              <p:cNvSpPr/>
              <p:nvPr/>
            </p:nvSpPr>
            <p:spPr>
              <a:xfrm>
                <a:off x="6470174" y="5419573"/>
                <a:ext cx="185320" cy="141450"/>
              </a:xfrm>
              <a:prstGeom prst="heart">
                <a:avLst/>
              </a:prstGeom>
              <a:solidFill>
                <a:srgbClr val="FFE9EB"/>
              </a:solidFill>
              <a:ln>
                <a:solidFill>
                  <a:srgbClr val="AC6F6A"/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8B607064-6C5E-411F-B05A-A4791B7FE781}"/>
                  </a:ext>
                </a:extLst>
              </p:cNvPr>
              <p:cNvSpPr/>
              <p:nvPr/>
            </p:nvSpPr>
            <p:spPr>
              <a:xfrm>
                <a:off x="4397815" y="4285455"/>
                <a:ext cx="185320" cy="156684"/>
              </a:xfrm>
              <a:prstGeom prst="triangle">
                <a:avLst/>
              </a:prstGeom>
              <a:solidFill>
                <a:srgbClr val="F88379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5" name="Isosceles Triangle 44">
                <a:extLst>
                  <a:ext uri="{FF2B5EF4-FFF2-40B4-BE49-F238E27FC236}">
                    <a16:creationId xmlns:a16="http://schemas.microsoft.com/office/drawing/2014/main" id="{5EB79D83-80DD-4E21-A0E8-EF254248C27A}"/>
                  </a:ext>
                </a:extLst>
              </p:cNvPr>
              <p:cNvSpPr/>
              <p:nvPr/>
            </p:nvSpPr>
            <p:spPr>
              <a:xfrm>
                <a:off x="8890766" y="3174689"/>
                <a:ext cx="185320" cy="156684"/>
              </a:xfrm>
              <a:prstGeom prst="triangle">
                <a:avLst/>
              </a:prstGeom>
              <a:solidFill>
                <a:srgbClr val="F7B1BB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6" name="Heart 45">
                <a:extLst>
                  <a:ext uri="{FF2B5EF4-FFF2-40B4-BE49-F238E27FC236}">
                    <a16:creationId xmlns:a16="http://schemas.microsoft.com/office/drawing/2014/main" id="{38910AC2-6AEA-48BD-89DF-A2121F19A676}"/>
                  </a:ext>
                </a:extLst>
              </p:cNvPr>
              <p:cNvSpPr/>
              <p:nvPr/>
            </p:nvSpPr>
            <p:spPr>
              <a:xfrm>
                <a:off x="5353149" y="2057401"/>
                <a:ext cx="185320" cy="141450"/>
              </a:xfrm>
              <a:prstGeom prst="heart">
                <a:avLst/>
              </a:prstGeom>
              <a:solidFill>
                <a:srgbClr val="FFE9EB"/>
              </a:solidFill>
              <a:ln>
                <a:solidFill>
                  <a:srgbClr val="C991AE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7" name="Cross 46">
                <a:extLst>
                  <a:ext uri="{FF2B5EF4-FFF2-40B4-BE49-F238E27FC236}">
                    <a16:creationId xmlns:a16="http://schemas.microsoft.com/office/drawing/2014/main" id="{EF9EBBEB-170C-43EE-B875-232571F3C2E3}"/>
                  </a:ext>
                </a:extLst>
              </p:cNvPr>
              <p:cNvSpPr/>
              <p:nvPr/>
            </p:nvSpPr>
            <p:spPr>
              <a:xfrm>
                <a:off x="8045563" y="4322753"/>
                <a:ext cx="148642" cy="119385"/>
              </a:xfrm>
              <a:prstGeom prst="plus">
                <a:avLst>
                  <a:gd name="adj" fmla="val 0"/>
                </a:avLst>
              </a:prstGeom>
              <a:solidFill>
                <a:srgbClr val="E39E8E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8" name="Cross 47">
                <a:extLst>
                  <a:ext uri="{FF2B5EF4-FFF2-40B4-BE49-F238E27FC236}">
                    <a16:creationId xmlns:a16="http://schemas.microsoft.com/office/drawing/2014/main" id="{DE976EC9-234B-47F4-BA74-7DC81253E0D5}"/>
                  </a:ext>
                </a:extLst>
              </p:cNvPr>
              <p:cNvSpPr/>
              <p:nvPr/>
            </p:nvSpPr>
            <p:spPr>
              <a:xfrm>
                <a:off x="11359539" y="1813699"/>
                <a:ext cx="148642" cy="119385"/>
              </a:xfrm>
              <a:prstGeom prst="plus">
                <a:avLst>
                  <a:gd name="adj" fmla="val 0"/>
                </a:avLst>
              </a:prstGeom>
              <a:solidFill>
                <a:srgbClr val="CC66FF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49" name="Cross 48">
                <a:extLst>
                  <a:ext uri="{FF2B5EF4-FFF2-40B4-BE49-F238E27FC236}">
                    <a16:creationId xmlns:a16="http://schemas.microsoft.com/office/drawing/2014/main" id="{5876A96D-ED03-4E3B-A045-73A486B1C06D}"/>
                  </a:ext>
                </a:extLst>
              </p:cNvPr>
              <p:cNvSpPr/>
              <p:nvPr/>
            </p:nvSpPr>
            <p:spPr>
              <a:xfrm>
                <a:off x="8122756" y="2014037"/>
                <a:ext cx="148642" cy="119385"/>
              </a:xfrm>
              <a:prstGeom prst="plus">
                <a:avLst>
                  <a:gd name="adj" fmla="val 0"/>
                </a:avLst>
              </a:prstGeom>
              <a:solidFill>
                <a:srgbClr val="F88379"/>
              </a:solidFill>
              <a:ln>
                <a:solidFill>
                  <a:srgbClr val="FFE9EB"/>
                </a:solidFill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1319FA-54EE-4C74-9BC3-311E9740E9E3}"/>
              </a:ext>
            </a:extLst>
          </p:cNvPr>
          <p:cNvCxnSpPr>
            <a:cxnSpLocks/>
            <a:stCxn id="70" idx="2"/>
            <a:endCxn id="66" idx="2"/>
          </p:cNvCxnSpPr>
          <p:nvPr/>
        </p:nvCxnSpPr>
        <p:spPr>
          <a:xfrm rot="5400000">
            <a:off x="3893890" y="1705477"/>
            <a:ext cx="1124021" cy="5832161"/>
          </a:xfrm>
          <a:prstGeom prst="bentConnector3">
            <a:avLst>
              <a:gd name="adj1" fmla="val 20597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07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00A985-CC41-4B95-A09D-67DD0ED2E69C}"/>
              </a:ext>
            </a:extLst>
          </p:cNvPr>
          <p:cNvSpPr/>
          <p:nvPr/>
        </p:nvSpPr>
        <p:spPr>
          <a:xfrm>
            <a:off x="2039143" y="2005541"/>
            <a:ext cx="2419879" cy="2846916"/>
          </a:xfrm>
          <a:prstGeom prst="re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16B5E2-AE06-4663-A640-DDA11D1CD776}"/>
              </a:ext>
            </a:extLst>
          </p:cNvPr>
          <p:cNvSpPr/>
          <p:nvPr/>
        </p:nvSpPr>
        <p:spPr>
          <a:xfrm>
            <a:off x="2160137" y="2119417"/>
            <a:ext cx="2177891" cy="1850495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F7C989E-8A7D-4D23-A5C6-FDA4B3C45018}"/>
              </a:ext>
            </a:extLst>
          </p:cNvPr>
          <p:cNvSpPr/>
          <p:nvPr/>
        </p:nvSpPr>
        <p:spPr>
          <a:xfrm>
            <a:off x="2160137" y="3969913"/>
            <a:ext cx="2177891" cy="768667"/>
          </a:xfrm>
          <a:custGeom>
            <a:avLst/>
            <a:gdLst>
              <a:gd name="connsiteX0" fmla="*/ 0 w 2177891"/>
              <a:gd name="connsiteY0" fmla="*/ 0 h 768667"/>
              <a:gd name="connsiteX1" fmla="*/ 2177891 w 2177891"/>
              <a:gd name="connsiteY1" fmla="*/ 0 h 768667"/>
              <a:gd name="connsiteX2" fmla="*/ 2177891 w 2177891"/>
              <a:gd name="connsiteY2" fmla="*/ 768667 h 768667"/>
              <a:gd name="connsiteX3" fmla="*/ 0 w 2177891"/>
              <a:gd name="connsiteY3" fmla="*/ 768667 h 768667"/>
              <a:gd name="connsiteX4" fmla="*/ 0 w 2177891"/>
              <a:gd name="connsiteY4" fmla="*/ 0 h 76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7891" h="768667">
                <a:moveTo>
                  <a:pt x="0" y="0"/>
                </a:moveTo>
                <a:lnTo>
                  <a:pt x="2177891" y="0"/>
                </a:lnTo>
                <a:lnTo>
                  <a:pt x="2177891" y="768667"/>
                </a:lnTo>
                <a:lnTo>
                  <a:pt x="0" y="76866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3350" tIns="133350" rIns="133350" bIns="133350" numCol="1" spcCol="1270" anchor="ctr" anchorCtr="0">
            <a:noAutofit/>
          </a:bodyPr>
          <a:lstStyle/>
          <a:p>
            <a:pPr marL="0" lvl="0" indent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500" kern="1200" dirty="0"/>
              <a:t>Dim</a:t>
            </a:r>
            <a:endParaRPr lang="ro-RO" sz="3500" kern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D7E228-ABC3-4841-8B86-AE2470738C2E}"/>
              </a:ext>
            </a:extLst>
          </p:cNvPr>
          <p:cNvSpPr/>
          <p:nvPr/>
        </p:nvSpPr>
        <p:spPr>
          <a:xfrm>
            <a:off x="7732980" y="1770201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469239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erson&#10;&#10;Description automatically generated">
            <a:extLst>
              <a:ext uri="{FF2B5EF4-FFF2-40B4-BE49-F238E27FC236}">
                <a16:creationId xmlns:a16="http://schemas.microsoft.com/office/drawing/2014/main" id="{DDDBAEA3-5E37-4AF1-99B9-B81BCE2D9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1"/>
            <a:ext cx="6858000" cy="12192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3FAD807-7E20-4D2B-94B1-5D153A08E97B}"/>
              </a:ext>
            </a:extLst>
          </p:cNvPr>
          <p:cNvGrpSpPr/>
          <p:nvPr/>
        </p:nvGrpSpPr>
        <p:grpSpPr>
          <a:xfrm>
            <a:off x="783581" y="415594"/>
            <a:ext cx="10624838" cy="6026811"/>
            <a:chOff x="684601" y="176369"/>
            <a:chExt cx="10954949" cy="6338622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9D838F00-599C-4DC5-9B23-076E8CC4A15B}"/>
                </a:ext>
              </a:extLst>
            </p:cNvPr>
            <p:cNvCxnSpPr>
              <a:stCxn id="54" idx="3"/>
              <a:endCxn id="86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548AE2D-3FA3-4C71-9A4B-60342DCC96E3}"/>
                </a:ext>
              </a:extLst>
            </p:cNvPr>
            <p:cNvCxnSpPr>
              <a:stCxn id="70" idx="3"/>
              <a:endCxn id="78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DDA982DF-7491-4EC3-8C1E-ECD0385C5F4B}"/>
                </a:ext>
              </a:extLst>
            </p:cNvPr>
            <p:cNvCxnSpPr>
              <a:stCxn id="70" idx="2"/>
              <a:endCxn id="86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D2EC8A2-E406-4127-9F61-AA24165F6847}"/>
                </a:ext>
              </a:extLst>
            </p:cNvPr>
            <p:cNvCxnSpPr>
              <a:stCxn id="86" idx="1"/>
              <a:endCxn id="82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797A58D0-5C94-47D6-9BE9-5955DCB0EDBC}"/>
                </a:ext>
              </a:extLst>
            </p:cNvPr>
            <p:cNvCxnSpPr>
              <a:stCxn id="78" idx="2"/>
              <a:endCxn id="66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4D43E84-236A-417B-936A-0F374C4CE8F3}"/>
                </a:ext>
              </a:extLst>
            </p:cNvPr>
            <p:cNvCxnSpPr>
              <a:stCxn id="82" idx="0"/>
              <a:endCxn id="74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B709381-44E8-4C21-9EDB-4204855135F9}"/>
                </a:ext>
              </a:extLst>
            </p:cNvPr>
            <p:cNvCxnSpPr>
              <a:stCxn id="66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C0BF343-2B6F-4AAC-84EF-874700CCBA2A}"/>
                </a:ext>
              </a:extLst>
            </p:cNvPr>
            <p:cNvCxnSpPr>
              <a:cxnSpLocks/>
              <a:stCxn id="62" idx="0"/>
              <a:endCxn id="58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17F485F9-AD5A-410A-8FE1-22016A4B2023}"/>
                </a:ext>
              </a:extLst>
            </p:cNvPr>
            <p:cNvCxnSpPr>
              <a:stCxn id="62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F26094-DDC0-4700-B77A-3F110EFBEA75}"/>
                </a:ext>
              </a:extLst>
            </p:cNvPr>
            <p:cNvCxnSpPr>
              <a:stCxn id="74" idx="3"/>
              <a:endCxn id="70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79F86835-B3DF-4EBE-9786-80247BA3D91C}"/>
                </a:ext>
              </a:extLst>
            </p:cNvPr>
            <p:cNvCxnSpPr>
              <a:cxnSpLocks/>
              <a:stCxn id="70" idx="0"/>
              <a:endCxn id="54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AC4E6D21-E190-40A4-9E24-9B214AB13570}"/>
                </a:ext>
              </a:extLst>
            </p:cNvPr>
            <p:cNvCxnSpPr>
              <a:stCxn id="74" idx="0"/>
              <a:endCxn id="50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85DC348-9C2C-4511-BB74-DE1958D74937}"/>
                </a:ext>
              </a:extLst>
            </p:cNvPr>
            <p:cNvCxnSpPr>
              <a:stCxn id="50" idx="3"/>
              <a:endCxn id="54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E077146-D742-44E6-8F81-44745A9ED746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E04B2DA-30BA-4724-B8A4-2F1BC0C7BAB1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2CB842A-3552-4D88-B067-18EADF703F2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0D082E4-E2C3-406E-97A4-2C211B4F7C7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749CC4B-DD04-4A61-96EA-404DB9C93D0F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29474B3-0C8B-4A94-9034-612B462B0BCF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C2AE557-431C-45DC-90C4-EAB858FA5548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5F8D212D-0422-4147-B330-3A2726ECD107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5A6543D-4762-49B7-A866-8B4525E4B56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2A0E620-5C32-4A49-827E-11EB6214660F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1C326B-8959-4CEF-8AAF-A0FABEC5BCD0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CEC4CB4-21C5-4E9B-B354-E0D5F43C992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DDE5FFB-5825-49B8-B449-718C1C487F6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91EF6DA-093E-481A-9D96-135DCDF5A33E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F0DCEDE-26EE-4D77-B698-6585245514D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BA9F3A4-8CDB-4545-80BA-E397317F0CD9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6C6430B-9ACF-410E-BC0A-8ADBFB46EDE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05024CB-67F7-4A89-AE64-7ACF865F15EA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FABD9A5-7F30-437B-A2E2-DF01577F843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38A43FF-7A1E-4C55-9743-BD7259A54863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C5AD7D-6DFD-448C-BCE9-A9601D8EA184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DB0B37A-8E07-4A06-854E-871185A5B10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812C1D8-1515-4AA1-BEC6-051247B5EB7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DE0047-8425-46D1-B924-694A0EB3123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6A943CA-2CA2-4354-8973-0D73D7D7063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27B87D-36EA-4F7B-862F-543B0C724D0E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C250CE93-B1AF-43AB-8B43-C82C2D0C76F6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073AC1B-5A77-421C-BD38-A2AE6959C3F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0A8F962-401D-49E6-81E8-4E64A593F94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10280AF-4539-4E2C-A889-296723BAB84F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781671C-1A3C-4534-981E-0A94799CEED4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FA7E4EE-0923-44AB-99B0-D083858CF9E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BC71838-DC79-40C4-A054-7E64047D068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8D4841-F090-4A99-B048-C8A6E86AE99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253017F-12F4-4513-A0C4-2C307B40DA7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44090F2-C287-49C9-9AB3-50D9DF00EA16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CBF1BB0-CDC1-475A-8EB2-099C609D4A3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130E089-D8F1-4CE6-BA4E-6C3084469982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3D4E74B-BE29-49E6-A20D-FCD8FE16CE0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027DF94-C14B-49F9-85ED-43BC56AA818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4E7180-BF3A-4139-8CBB-CE750C5E24AC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E6B353C-F6A4-4951-B399-2824D1EC877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7D17A06-8A08-4DF7-A25D-CEC7258F8634}"/>
                  </a:ext>
                </a:extLst>
              </p:cNvPr>
              <p:cNvSpPr/>
              <p:nvPr/>
            </p:nvSpPr>
            <p:spPr>
              <a:xfrm>
                <a:off x="5007053" y="2119415"/>
                <a:ext cx="2177891" cy="1907410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DF791DBD-A1AC-4005-8571-BAE2E19A3FE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C625D0CE-1167-4D0F-848A-0E9D4BA48BA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D66A40E-8F26-4E78-B516-46293C8D0419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39C23B4-E5A3-4707-ADF1-71B8A115F43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F1CC481-48C5-46D1-B28A-46EF762D976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51A0B88-C287-4C4F-9CDA-86128B0C90D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00110B9-8E99-462E-9265-EC40222E672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27" name="Picture 26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CEA730B1-1497-4235-8551-49645589A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4983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DA138DC-016C-4A63-B1B0-F2D6DDE02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09944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29" name="Picture 28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03114511-6113-4EF9-9A84-EF64AEC2C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30" name="Picture 29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C3D2D419-068A-4149-8D69-7E91CA8FF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1" name="Picture 30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D8F0DE1C-B4C8-4BE4-A6F4-A1A34B3449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2" name="Picture 31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786BE6F2-0A33-488B-9BCB-3F5EEE748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6631" y="274382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3" name="Picture 32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7F56B223-BF28-4077-A2CE-099B668B05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4" name="Picture 33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A8D390F1-C2A0-4F8A-AEC6-510EF085A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2698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5" name="Picture 34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B7D6B4E9-64B1-47C8-BD1E-9C65842708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36" name="Picture 35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69D763E9-0AE9-438F-B55E-4F026D7D9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37" name="Heart 36">
              <a:extLst>
                <a:ext uri="{FF2B5EF4-FFF2-40B4-BE49-F238E27FC236}">
                  <a16:creationId xmlns:a16="http://schemas.microsoft.com/office/drawing/2014/main" id="{99669105-F80D-4D1E-BFAF-5A658F026EE0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8" name="Heart 37">
              <a:extLst>
                <a:ext uri="{FF2B5EF4-FFF2-40B4-BE49-F238E27FC236}">
                  <a16:creationId xmlns:a16="http://schemas.microsoft.com/office/drawing/2014/main" id="{496B2167-93D4-41B4-A2D5-CD18C775E01D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39" name="Heart 38">
              <a:extLst>
                <a:ext uri="{FF2B5EF4-FFF2-40B4-BE49-F238E27FC236}">
                  <a16:creationId xmlns:a16="http://schemas.microsoft.com/office/drawing/2014/main" id="{C417C32E-3211-481B-8D1A-217C7C2E8C51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0" name="Heart 39">
              <a:extLst>
                <a:ext uri="{FF2B5EF4-FFF2-40B4-BE49-F238E27FC236}">
                  <a16:creationId xmlns:a16="http://schemas.microsoft.com/office/drawing/2014/main" id="{05A320C5-1C59-46B6-9324-B85BF4A734A7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1" name="Heart 40">
              <a:extLst>
                <a:ext uri="{FF2B5EF4-FFF2-40B4-BE49-F238E27FC236}">
                  <a16:creationId xmlns:a16="http://schemas.microsoft.com/office/drawing/2014/main" id="{06D19C76-1856-49E8-898D-EFFDE49486F6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2" name="Heart 41">
              <a:extLst>
                <a:ext uri="{FF2B5EF4-FFF2-40B4-BE49-F238E27FC236}">
                  <a16:creationId xmlns:a16="http://schemas.microsoft.com/office/drawing/2014/main" id="{C1761895-9B37-431C-A301-1BE74A4F5A11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8DFE3ECE-A8CF-429F-9027-0C0DC53AB0DD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5ABF7B9C-6452-4CA3-86E7-0A7368B62B9E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B584F0DD-ABAF-4156-895E-FC34E06BC83C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95C2DCF0-018B-4CEC-BE80-948ECABAABAD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7" name="Cross 46">
              <a:extLst>
                <a:ext uri="{FF2B5EF4-FFF2-40B4-BE49-F238E27FC236}">
                  <a16:creationId xmlns:a16="http://schemas.microsoft.com/office/drawing/2014/main" id="{5D12B9AD-829F-4E03-97D0-B816F5E8954F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8814EB0D-651F-4B94-885A-3F69C8133CD2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2E8EA95D-6258-4F71-AF7B-1C53D73C5F7F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115242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84E9E79-EA33-4977-ADF3-F9BB2BFF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1634" y="-2667000"/>
            <a:ext cx="6868732" cy="12192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489D78-0F28-4499-B9A2-B37A40C9E373}"/>
              </a:ext>
            </a:extLst>
          </p:cNvPr>
          <p:cNvGrpSpPr/>
          <p:nvPr/>
        </p:nvGrpSpPr>
        <p:grpSpPr>
          <a:xfrm>
            <a:off x="783581" y="415594"/>
            <a:ext cx="10624838" cy="6026811"/>
            <a:chOff x="684601" y="176369"/>
            <a:chExt cx="10954949" cy="6338622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8865D62-BE58-493E-BE49-991B2C3DF1AA}"/>
                </a:ext>
              </a:extLst>
            </p:cNvPr>
            <p:cNvCxnSpPr>
              <a:stCxn id="59" idx="3"/>
              <a:endCxn id="91" idx="3"/>
            </p:cNvCxnSpPr>
            <p:nvPr/>
          </p:nvCxnSpPr>
          <p:spPr>
            <a:xfrm flipH="1">
              <a:off x="9449966" y="924572"/>
              <a:ext cx="313197" cy="4580685"/>
            </a:xfrm>
            <a:prstGeom prst="bentConnector3">
              <a:avLst>
                <a:gd name="adj1" fmla="val -575559"/>
              </a:avLst>
            </a:prstGeom>
            <a:ln>
              <a:solidFill>
                <a:srgbClr val="CC66FF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EB28382-DFA8-496E-B302-C79AC608C81D}"/>
                </a:ext>
              </a:extLst>
            </p:cNvPr>
            <p:cNvCxnSpPr>
              <a:stCxn id="75" idx="3"/>
              <a:endCxn id="83" idx="1"/>
            </p:cNvCxnSpPr>
            <p:nvPr/>
          </p:nvCxnSpPr>
          <p:spPr>
            <a:xfrm>
              <a:off x="8257433" y="3260648"/>
              <a:ext cx="1427755" cy="0"/>
            </a:xfrm>
            <a:prstGeom prst="straightConnector1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59361C40-D452-4900-A31C-3BDB7B73C468}"/>
                </a:ext>
              </a:extLst>
            </p:cNvPr>
            <p:cNvCxnSpPr>
              <a:stCxn id="75" idx="2"/>
              <a:endCxn id="91" idx="0"/>
            </p:cNvCxnSpPr>
            <p:nvPr/>
          </p:nvCxnSpPr>
          <p:spPr>
            <a:xfrm rot="16200000" flipH="1">
              <a:off x="7699865" y="3786685"/>
              <a:ext cx="748203" cy="1192533"/>
            </a:xfrm>
            <a:prstGeom prst="bentConnector3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2A944F-1D7E-475A-B4D6-87400647FE7D}"/>
                </a:ext>
              </a:extLst>
            </p:cNvPr>
            <p:cNvCxnSpPr>
              <a:stCxn id="91" idx="1"/>
              <a:endCxn id="87" idx="3"/>
            </p:cNvCxnSpPr>
            <p:nvPr/>
          </p:nvCxnSpPr>
          <p:spPr>
            <a:xfrm flipH="1" flipV="1">
              <a:off x="5270211" y="5476139"/>
              <a:ext cx="2620287" cy="29118"/>
            </a:xfrm>
            <a:prstGeom prst="straightConnector1">
              <a:avLst/>
            </a:prstGeom>
            <a:ln>
              <a:solidFill>
                <a:srgbClr val="AC6F6A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B839371-DB48-49CA-B196-8D786C0F6283}"/>
                </a:ext>
              </a:extLst>
            </p:cNvPr>
            <p:cNvCxnSpPr>
              <a:stCxn id="83" idx="2"/>
              <a:endCxn id="71" idx="2"/>
            </p:cNvCxnSpPr>
            <p:nvPr/>
          </p:nvCxnSpPr>
          <p:spPr>
            <a:xfrm rot="5400000">
              <a:off x="5373542" y="99643"/>
              <a:ext cx="1182173" cy="9000587"/>
            </a:xfrm>
            <a:prstGeom prst="bentConnector3">
              <a:avLst>
                <a:gd name="adj1" fmla="val 206565"/>
              </a:avLst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17C36B2-7600-450D-9082-083D9F6B1EDC}"/>
                </a:ext>
              </a:extLst>
            </p:cNvPr>
            <p:cNvCxnSpPr>
              <a:stCxn id="87" idx="0"/>
              <a:endCxn id="79" idx="2"/>
            </p:cNvCxnSpPr>
            <p:nvPr/>
          </p:nvCxnSpPr>
          <p:spPr>
            <a:xfrm flipV="1">
              <a:off x="4490478" y="4008850"/>
              <a:ext cx="0" cy="719086"/>
            </a:xfrm>
            <a:prstGeom prst="straightConnector1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9EBCCB29-CA25-44E1-B207-B8AC917084DF}"/>
                </a:ext>
              </a:extLst>
            </p:cNvPr>
            <p:cNvCxnSpPr>
              <a:stCxn id="71" idx="3"/>
            </p:cNvCxnSpPr>
            <p:nvPr/>
          </p:nvCxnSpPr>
          <p:spPr>
            <a:xfrm flipV="1">
              <a:off x="2244068" y="3417341"/>
              <a:ext cx="1427754" cy="1025481"/>
            </a:xfrm>
            <a:prstGeom prst="bentConnector3">
              <a:avLst/>
            </a:prstGeom>
            <a:ln>
              <a:solidFill>
                <a:srgbClr val="A55973"/>
              </a:solidFill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9F78E729-5CA2-4A91-A806-1D1353E5C623}"/>
                </a:ext>
              </a:extLst>
            </p:cNvPr>
            <p:cNvCxnSpPr>
              <a:cxnSpLocks/>
              <a:stCxn id="67" idx="0"/>
              <a:endCxn id="63" idx="1"/>
            </p:cNvCxnSpPr>
            <p:nvPr/>
          </p:nvCxnSpPr>
          <p:spPr>
            <a:xfrm rot="5400000" flipH="1" flipV="1">
              <a:off x="1850477" y="538433"/>
              <a:ext cx="787184" cy="1559467"/>
            </a:xfrm>
            <a:prstGeom prst="bentConnector2">
              <a:avLst/>
            </a:prstGeom>
            <a:ln>
              <a:solidFill>
                <a:srgbClr val="F7B1BB"/>
              </a:solidFill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FAC317FB-C7B1-4BF1-8161-2E5DBAE67D3B}"/>
                </a:ext>
              </a:extLst>
            </p:cNvPr>
            <p:cNvCxnSpPr>
              <a:stCxn id="67" idx="3"/>
            </p:cNvCxnSpPr>
            <p:nvPr/>
          </p:nvCxnSpPr>
          <p:spPr>
            <a:xfrm>
              <a:off x="2244068" y="2459961"/>
              <a:ext cx="1466676" cy="561157"/>
            </a:xfrm>
            <a:prstGeom prst="bentConnector3">
              <a:avLst/>
            </a:prstGeom>
            <a:ln>
              <a:solidFill>
                <a:srgbClr val="F7B1BB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6CE9930-C96B-4E35-BC55-2F9706147CF1}"/>
                </a:ext>
              </a:extLst>
            </p:cNvPr>
            <p:cNvCxnSpPr>
              <a:stCxn id="79" idx="3"/>
              <a:endCxn id="75" idx="1"/>
            </p:cNvCxnSpPr>
            <p:nvPr/>
          </p:nvCxnSpPr>
          <p:spPr>
            <a:xfrm>
              <a:off x="5270211" y="3260648"/>
              <a:ext cx="1427754" cy="0"/>
            </a:xfrm>
            <a:prstGeom prst="straightConnector1">
              <a:avLst/>
            </a:prstGeom>
            <a:ln>
              <a:solidFill>
                <a:srgbClr val="C991AE"/>
              </a:solidFill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0872644-92A9-4195-B862-527A9305E774}"/>
                </a:ext>
              </a:extLst>
            </p:cNvPr>
            <p:cNvCxnSpPr>
              <a:cxnSpLocks/>
              <a:stCxn id="75" idx="0"/>
              <a:endCxn id="59" idx="2"/>
            </p:cNvCxnSpPr>
            <p:nvPr/>
          </p:nvCxnSpPr>
          <p:spPr>
            <a:xfrm rot="5400000" flipH="1" flipV="1">
              <a:off x="7810729" y="1339745"/>
              <a:ext cx="839671" cy="1505730"/>
            </a:xfrm>
            <a:prstGeom prst="bentConnector3">
              <a:avLst/>
            </a:prstGeom>
            <a:ln>
              <a:solidFill>
                <a:srgbClr val="F88379"/>
              </a:solidFill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A997B1F-656E-42BE-B1F3-BEC4B616680B}"/>
                </a:ext>
              </a:extLst>
            </p:cNvPr>
            <p:cNvCxnSpPr>
              <a:stCxn id="79" idx="0"/>
              <a:endCxn id="55" idx="2"/>
            </p:cNvCxnSpPr>
            <p:nvPr/>
          </p:nvCxnSpPr>
          <p:spPr>
            <a:xfrm rot="5400000" flipH="1" flipV="1">
              <a:off x="5022146" y="1141109"/>
              <a:ext cx="839670" cy="1903005"/>
            </a:xfrm>
            <a:prstGeom prst="bentConnector3">
              <a:avLst/>
            </a:prstGeom>
            <a:ln>
              <a:solidFill>
                <a:srgbClr val="C991AE"/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339A01D-AC6D-4E6E-B1EC-EA133A85C8BC}"/>
                </a:ext>
              </a:extLst>
            </p:cNvPr>
            <p:cNvCxnSpPr>
              <a:stCxn id="55" idx="3"/>
              <a:endCxn id="59" idx="1"/>
            </p:cNvCxnSpPr>
            <p:nvPr/>
          </p:nvCxnSpPr>
          <p:spPr>
            <a:xfrm flipV="1">
              <a:off x="7173217" y="924572"/>
              <a:ext cx="1030479" cy="1"/>
            </a:xfrm>
            <a:prstGeom prst="straightConnector1">
              <a:avLst/>
            </a:prstGeom>
            <a:ln>
              <a:solidFill>
                <a:srgbClr val="E39E8E"/>
              </a:solidFill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543C127-D8EC-4AA6-ADD0-42587D73ED01}"/>
                </a:ext>
              </a:extLst>
            </p:cNvPr>
            <p:cNvGrpSpPr/>
            <p:nvPr/>
          </p:nvGrpSpPr>
          <p:grpSpPr>
            <a:xfrm>
              <a:off x="7890499" y="4757054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72D4260-9E39-4F13-BED4-800E3689659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FE64C41-3BF9-4BD5-BB14-65D26B6F8AB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493B18-4381-4BF9-9AE5-A70FE530460F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Man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13C1C0B-8762-4F80-9E6D-F5903D827C25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3D268C8-B63A-44C6-A3CB-343201F677A7}"/>
                </a:ext>
              </a:extLst>
            </p:cNvPr>
            <p:cNvGrpSpPr/>
            <p:nvPr/>
          </p:nvGrpSpPr>
          <p:grpSpPr>
            <a:xfrm>
              <a:off x="3710744" y="4727936"/>
              <a:ext cx="1559467" cy="1496405"/>
              <a:chOff x="4886060" y="2005541"/>
              <a:chExt cx="2419879" cy="2846916"/>
            </a:xfrm>
            <a:solidFill>
              <a:srgbClr val="AC6F6A"/>
            </a:solidFill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0096289-0872-4C9A-86E0-8119AC09DEA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7EA239A-AC6F-4163-878F-8F84BE66498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4109C4F-77B6-488E-9FC6-E34339B8D4ED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Type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0660785-AADF-42F9-ACE2-7FCF0CD93AB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3CFF19D-4CAB-495C-8EEE-DB1496CB97F0}"/>
                </a:ext>
              </a:extLst>
            </p:cNvPr>
            <p:cNvGrpSpPr/>
            <p:nvPr/>
          </p:nvGrpSpPr>
          <p:grpSpPr>
            <a:xfrm>
              <a:off x="9685188" y="2512445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6DF0216-3975-4DE6-AFDD-B4E8B711B58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DE0DE29-EAC7-4D88-A467-FBB664A74869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597D11E-D693-4F85-9691-307CF3B3E56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Phukong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085792E-178D-4691-A23B-503DAFFC55B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D30522E-EFA0-435F-B833-1B908E3C9B7C}"/>
                </a:ext>
              </a:extLst>
            </p:cNvPr>
            <p:cNvGrpSpPr/>
            <p:nvPr/>
          </p:nvGrpSpPr>
          <p:grpSpPr>
            <a:xfrm>
              <a:off x="3710744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2DD8B67-DF14-4AAC-9596-8E984B2148D5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6A0BC9E-60AA-48EB-817F-A74DFFEAB90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CB1144B-0411-4B74-AF21-8B43B6EF00CA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Tine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CB32F115-5216-484A-B303-2A128DAD69F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9B03C68-6B5B-4F5D-ADC5-5A67A6B5B6D0}"/>
                </a:ext>
              </a:extLst>
            </p:cNvPr>
            <p:cNvGrpSpPr/>
            <p:nvPr/>
          </p:nvGrpSpPr>
          <p:grpSpPr>
            <a:xfrm>
              <a:off x="6697966" y="2512445"/>
              <a:ext cx="1559467" cy="1496405"/>
              <a:chOff x="4886060" y="2005541"/>
              <a:chExt cx="2419879" cy="2846916"/>
            </a:xfrm>
            <a:solidFill>
              <a:srgbClr val="C991AE"/>
            </a:solidFill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8DFBE0C-001E-46A3-8BE9-45F6DD30795F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F9B3A61-4FB0-4092-A812-4A2B31FC2BB7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AF94F45-F33F-4732-9354-99B1C4F9B01A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Sarawat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DC8E669-949A-431D-83E8-0BC86864607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6D8323-ED4E-4BE4-826D-374FF5D9F09E}"/>
                </a:ext>
              </a:extLst>
            </p:cNvPr>
            <p:cNvGrpSpPr/>
            <p:nvPr/>
          </p:nvGrpSpPr>
          <p:grpSpPr>
            <a:xfrm>
              <a:off x="684601" y="3694619"/>
              <a:ext cx="1559467" cy="1496405"/>
              <a:chOff x="4886060" y="2005541"/>
              <a:chExt cx="2419879" cy="2846916"/>
            </a:xfrm>
            <a:solidFill>
              <a:srgbClr val="A55973"/>
            </a:solidFill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EEBD84E-DE8C-4B18-B92D-78CB8A1B458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968ADA0-9654-441D-BDF4-B5EBE9D7519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D40556A-BAD6-44D8-BF7C-D2BFEB869536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Mil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084E1DF-CDD3-4C1D-A5C3-32840B1868B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C8510F-A016-435C-BAB9-6A229E9C2B34}"/>
                </a:ext>
              </a:extLst>
            </p:cNvPr>
            <p:cNvGrpSpPr/>
            <p:nvPr/>
          </p:nvGrpSpPr>
          <p:grpSpPr>
            <a:xfrm>
              <a:off x="684601" y="1711758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291897-AB53-4D08-A332-4D0A3828CED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5398A20-F069-4DBE-8FB8-1BC8A508BB4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AC31CC0-2EC4-41A9-93CD-E7AE64CA697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Green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106EB27-3981-4FE0-A75B-307800068AE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F31DFE-985A-4D2F-99DC-876678DCFB76}"/>
                </a:ext>
              </a:extLst>
            </p:cNvPr>
            <p:cNvGrpSpPr/>
            <p:nvPr/>
          </p:nvGrpSpPr>
          <p:grpSpPr>
            <a:xfrm>
              <a:off x="3023803" y="176371"/>
              <a:ext cx="1559467" cy="1496405"/>
              <a:chOff x="4886060" y="2005541"/>
              <a:chExt cx="2419879" cy="2846916"/>
            </a:xfrm>
            <a:solidFill>
              <a:srgbClr val="F7B1BB"/>
            </a:solidFill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A228327-7301-473F-B2CF-FC5933B0C7B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5B3B23B-8736-4956-B42E-6F73E4D2E4D5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ro-RO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9DEE68E-D892-427A-9402-4A3199D166FB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Dim</a:t>
                </a:r>
                <a:endParaRPr lang="ro-RO" sz="1600" kern="12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67ABE660-261C-45E6-8AD2-CE269FD45302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4171D51-AAEF-4FC4-88DA-AE26BDEE3609}"/>
                </a:ext>
              </a:extLst>
            </p:cNvPr>
            <p:cNvGrpSpPr/>
            <p:nvPr/>
          </p:nvGrpSpPr>
          <p:grpSpPr>
            <a:xfrm>
              <a:off x="8203696" y="176369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387C806-A51A-4517-B322-33742B99F76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543F10B-9AEE-4D0C-84D8-B9C505361645}"/>
                  </a:ext>
                </a:extLst>
              </p:cNvPr>
              <p:cNvSpPr/>
              <p:nvPr/>
            </p:nvSpPr>
            <p:spPr>
              <a:xfrm>
                <a:off x="5007053" y="2119415"/>
                <a:ext cx="2177891" cy="1907410"/>
              </a:xfrm>
              <a:prstGeom prst="rect">
                <a:avLst/>
              </a:pr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8C577C6-BFCA-4153-A7B7-CF5FF013421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Earn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1C26DE7-1EBE-4EDF-9A0D-3FC919F69BCC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984002-CC5A-49E0-9D69-F2E8DACD6DCC}"/>
                </a:ext>
              </a:extLst>
            </p:cNvPr>
            <p:cNvGrpSpPr/>
            <p:nvPr/>
          </p:nvGrpSpPr>
          <p:grpSpPr>
            <a:xfrm>
              <a:off x="5613749" y="176370"/>
              <a:ext cx="1559467" cy="1496405"/>
              <a:chOff x="4886060" y="2005541"/>
              <a:chExt cx="2419879" cy="2846916"/>
            </a:xfrm>
            <a:solidFill>
              <a:srgbClr val="E39E8E"/>
            </a:solidFill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59D6603-8FCF-469B-A465-6D4EF24DB8B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A1BD476-1491-4E38-B732-D4AA62D9CE3A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CBE858A-D762-4D8C-9E9E-6D77434C78B9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Pear</a:t>
                </a:r>
                <a:endParaRPr lang="ro-RO" sz="16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6B9D132-1AB9-4C4F-A1A3-56F34097A190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9050"/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pic>
          <p:nvPicPr>
            <p:cNvPr id="32" name="Picture 31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57020A6E-A9E1-4717-A747-DD7EA6B32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4983" y="2608735"/>
              <a:ext cx="1325854" cy="918839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60B5848-5211-4026-8E94-80BD89E8B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821828" y="2609944"/>
              <a:ext cx="1311744" cy="909061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</p:pic>
        <p:pic>
          <p:nvPicPr>
            <p:cNvPr id="34" name="Picture 33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80C8F731-A253-479A-A78E-390C2E388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726221" y="263914"/>
              <a:ext cx="1334524" cy="922812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pic>
        <p:pic>
          <p:nvPicPr>
            <p:cNvPr id="35" name="Picture 34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B94DE009-82FB-4742-B6FD-5EF2C14BA7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4327" y="1799316"/>
              <a:ext cx="1340013" cy="944960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6" name="Picture 35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4DB5B425-B002-4577-A555-4531E9DCA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8323808" y="268826"/>
              <a:ext cx="1319236" cy="938792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</p:pic>
        <p:pic>
          <p:nvPicPr>
            <p:cNvPr id="37" name="Picture 36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2B19564A-F335-4A97-9ACA-84E9A7FFD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146631" y="274382"/>
              <a:ext cx="1313810" cy="93450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</p:pic>
        <p:pic>
          <p:nvPicPr>
            <p:cNvPr id="38" name="Picture 37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E7535FE8-4F17-41B2-8931-8176D6E57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8005940" y="4848521"/>
              <a:ext cx="1328585" cy="916758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39" name="Picture 38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8A444869-7DF9-4E9D-9C78-BEF523A40D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827137" y="4826980"/>
              <a:ext cx="1321735" cy="933937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pic>
        <p:pic>
          <p:nvPicPr>
            <p:cNvPr id="40" name="Picture 39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9DB17AED-A399-4DDC-BC6A-8E9F57A7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791972" y="3784529"/>
              <a:ext cx="1342368" cy="930284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pic>
          <p:nvPicPr>
            <p:cNvPr id="41" name="Picture 40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71065EDA-52CF-43CE-8928-84AEE75556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806347" y="2602829"/>
              <a:ext cx="1316909" cy="929413"/>
            </a:xfrm>
            <a:prstGeom prst="rect">
              <a:avLst/>
            </a:prstGeom>
            <a:ln w="38100"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</p:pic>
        <p:sp>
          <p:nvSpPr>
            <p:cNvPr id="42" name="Heart 41">
              <a:extLst>
                <a:ext uri="{FF2B5EF4-FFF2-40B4-BE49-F238E27FC236}">
                  <a16:creationId xmlns:a16="http://schemas.microsoft.com/office/drawing/2014/main" id="{43619662-7B66-4CC8-AB68-18A08903B6C3}"/>
                </a:ext>
              </a:extLst>
            </p:cNvPr>
            <p:cNvSpPr/>
            <p:nvPr/>
          </p:nvSpPr>
          <p:spPr>
            <a:xfrm>
              <a:off x="5891428" y="3189923"/>
              <a:ext cx="185320" cy="141450"/>
            </a:xfrm>
            <a:prstGeom prst="hear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3" name="Heart 42">
              <a:extLst>
                <a:ext uri="{FF2B5EF4-FFF2-40B4-BE49-F238E27FC236}">
                  <a16:creationId xmlns:a16="http://schemas.microsoft.com/office/drawing/2014/main" id="{57AEA58D-E166-4D75-9C38-0BFB3D97F3E4}"/>
                </a:ext>
              </a:extLst>
            </p:cNvPr>
            <p:cNvSpPr/>
            <p:nvPr/>
          </p:nvSpPr>
          <p:spPr>
            <a:xfrm>
              <a:off x="1371673" y="892830"/>
              <a:ext cx="185320" cy="141450"/>
            </a:xfrm>
            <a:prstGeom prst="hear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4" name="Heart 43">
              <a:extLst>
                <a:ext uri="{FF2B5EF4-FFF2-40B4-BE49-F238E27FC236}">
                  <a16:creationId xmlns:a16="http://schemas.microsoft.com/office/drawing/2014/main" id="{1CD7E79A-0884-4575-A3B5-1B6BFA2260EB}"/>
                </a:ext>
              </a:extLst>
            </p:cNvPr>
            <p:cNvSpPr/>
            <p:nvPr/>
          </p:nvSpPr>
          <p:spPr>
            <a:xfrm>
              <a:off x="7596996" y="848723"/>
              <a:ext cx="185320" cy="141450"/>
            </a:xfrm>
            <a:prstGeom prst="hear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5" name="Heart 44">
              <a:extLst>
                <a:ext uri="{FF2B5EF4-FFF2-40B4-BE49-F238E27FC236}">
                  <a16:creationId xmlns:a16="http://schemas.microsoft.com/office/drawing/2014/main" id="{50B15ED3-BB60-4F6A-9EF7-8619EC644029}"/>
                </a:ext>
              </a:extLst>
            </p:cNvPr>
            <p:cNvSpPr/>
            <p:nvPr/>
          </p:nvSpPr>
          <p:spPr>
            <a:xfrm>
              <a:off x="2888187" y="2667128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F7B1BB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6" name="Heart 45">
              <a:extLst>
                <a:ext uri="{FF2B5EF4-FFF2-40B4-BE49-F238E27FC236}">
                  <a16:creationId xmlns:a16="http://schemas.microsoft.com/office/drawing/2014/main" id="{98826D82-A178-464D-8FEB-BA238D99B172}"/>
                </a:ext>
              </a:extLst>
            </p:cNvPr>
            <p:cNvSpPr/>
            <p:nvPr/>
          </p:nvSpPr>
          <p:spPr>
            <a:xfrm>
              <a:off x="2863924" y="3810222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7" name="Heart 46">
              <a:extLst>
                <a:ext uri="{FF2B5EF4-FFF2-40B4-BE49-F238E27FC236}">
                  <a16:creationId xmlns:a16="http://schemas.microsoft.com/office/drawing/2014/main" id="{BEA98E71-3466-4649-A535-25BA9FD7C2C1}"/>
                </a:ext>
              </a:extLst>
            </p:cNvPr>
            <p:cNvSpPr/>
            <p:nvPr/>
          </p:nvSpPr>
          <p:spPr>
            <a:xfrm>
              <a:off x="6697966" y="6373541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A55973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8" name="Heart 47">
              <a:extLst>
                <a:ext uri="{FF2B5EF4-FFF2-40B4-BE49-F238E27FC236}">
                  <a16:creationId xmlns:a16="http://schemas.microsoft.com/office/drawing/2014/main" id="{1610A57A-5E24-4E8A-BDED-75F8F79534BD}"/>
                </a:ext>
              </a:extLst>
            </p:cNvPr>
            <p:cNvSpPr/>
            <p:nvPr/>
          </p:nvSpPr>
          <p:spPr>
            <a:xfrm>
              <a:off x="6470174" y="5419573"/>
              <a:ext cx="185320" cy="141450"/>
            </a:xfrm>
            <a:prstGeom prst="heart">
              <a:avLst/>
            </a:prstGeom>
            <a:solidFill>
              <a:srgbClr val="AC6F6A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576D431D-1627-4E34-B2E4-CDD0A5B64592}"/>
                </a:ext>
              </a:extLst>
            </p:cNvPr>
            <p:cNvSpPr/>
            <p:nvPr/>
          </p:nvSpPr>
          <p:spPr>
            <a:xfrm>
              <a:off x="4397815" y="4285455"/>
              <a:ext cx="185320" cy="156684"/>
            </a:xfrm>
            <a:prstGeom prst="triangle">
              <a:avLst/>
            </a:prstGeom>
            <a:solidFill>
              <a:srgbClr val="F88379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32B541C-E1C5-4244-ABC5-1A29600417E8}"/>
                </a:ext>
              </a:extLst>
            </p:cNvPr>
            <p:cNvSpPr/>
            <p:nvPr/>
          </p:nvSpPr>
          <p:spPr>
            <a:xfrm>
              <a:off x="8890766" y="3174689"/>
              <a:ext cx="185320" cy="156684"/>
            </a:xfrm>
            <a:prstGeom prst="triangle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1" name="Heart 50">
              <a:extLst>
                <a:ext uri="{FF2B5EF4-FFF2-40B4-BE49-F238E27FC236}">
                  <a16:creationId xmlns:a16="http://schemas.microsoft.com/office/drawing/2014/main" id="{60F02AFF-99CC-4B6B-9D82-4BAC1DC05DEA}"/>
                </a:ext>
              </a:extLst>
            </p:cNvPr>
            <p:cNvSpPr/>
            <p:nvPr/>
          </p:nvSpPr>
          <p:spPr>
            <a:xfrm>
              <a:off x="5349320" y="2021884"/>
              <a:ext cx="185320" cy="141450"/>
            </a:xfrm>
            <a:prstGeom prst="heart">
              <a:avLst/>
            </a:prstGeom>
            <a:solidFill>
              <a:schemeClr val="bg1"/>
            </a:solidFill>
            <a:ln>
              <a:solidFill>
                <a:srgbClr val="C991AE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7FDE54D2-1BB3-47C8-9493-158351D6E08F}"/>
                </a:ext>
              </a:extLst>
            </p:cNvPr>
            <p:cNvSpPr/>
            <p:nvPr/>
          </p:nvSpPr>
          <p:spPr>
            <a:xfrm>
              <a:off x="8045563" y="432275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3AEDF3B4-4A1A-4B0A-8446-4D0D8A5F94A8}"/>
                </a:ext>
              </a:extLst>
            </p:cNvPr>
            <p:cNvSpPr/>
            <p:nvPr/>
          </p:nvSpPr>
          <p:spPr>
            <a:xfrm>
              <a:off x="11490908" y="1836883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CC66FF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AEE4F693-B35A-4FEF-845E-3E562ED6C969}"/>
                </a:ext>
              </a:extLst>
            </p:cNvPr>
            <p:cNvSpPr/>
            <p:nvPr/>
          </p:nvSpPr>
          <p:spPr>
            <a:xfrm>
              <a:off x="8119883" y="2032916"/>
              <a:ext cx="148642" cy="119385"/>
            </a:xfrm>
            <a:prstGeom prst="plus">
              <a:avLst>
                <a:gd name="adj" fmla="val 0"/>
              </a:avLst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</p:grpSp>
    </p:spTree>
    <p:extLst>
      <p:ext uri="{BB962C8B-B14F-4D97-AF65-F5344CB8AC3E}">
        <p14:creationId xmlns:p14="http://schemas.microsoft.com/office/powerpoint/2010/main" val="324427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B8D4F5-99CC-491E-A9D5-5DE764F6F860}"/>
              </a:ext>
            </a:extLst>
          </p:cNvPr>
          <p:cNvGrpSpPr/>
          <p:nvPr/>
        </p:nvGrpSpPr>
        <p:grpSpPr>
          <a:xfrm>
            <a:off x="944896" y="2247624"/>
            <a:ext cx="2566707" cy="2398118"/>
            <a:chOff x="944896" y="2247624"/>
            <a:chExt cx="2566707" cy="2398118"/>
          </a:xfrm>
        </p:grpSpPr>
        <p:pic>
          <p:nvPicPr>
            <p:cNvPr id="2" name="Picture 1" descr="A close up of a logo&#10;&#10;Description automatically generated">
              <a:extLst>
                <a:ext uri="{FF2B5EF4-FFF2-40B4-BE49-F238E27FC236}">
                  <a16:creationId xmlns:a16="http://schemas.microsoft.com/office/drawing/2014/main" id="{A1E10840-3740-49C2-8911-00D4CCB5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896" y="2247624"/>
              <a:ext cx="2566707" cy="2398118"/>
            </a:xfrm>
            <a:prstGeom prst="rect">
              <a:avLst/>
            </a:prstGeom>
          </p:spPr>
        </p:pic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D3FE135-73FC-41ED-894F-4DB09EF2647B}"/>
                </a:ext>
              </a:extLst>
            </p:cNvPr>
            <p:cNvGrpSpPr/>
            <p:nvPr/>
          </p:nvGrpSpPr>
          <p:grpSpPr>
            <a:xfrm>
              <a:off x="1172836" y="2503619"/>
              <a:ext cx="1975288" cy="1529049"/>
              <a:chOff x="9896167" y="5191022"/>
              <a:chExt cx="1975288" cy="1529049"/>
            </a:xfrm>
          </p:grpSpPr>
          <p:sp>
            <p:nvSpPr>
              <p:cNvPr id="276" name="TextBox 275">
                <a:extLst>
                  <a:ext uri="{FF2B5EF4-FFF2-40B4-BE49-F238E27FC236}">
                    <a16:creationId xmlns:a16="http://schemas.microsoft.com/office/drawing/2014/main" id="{84F823C8-125D-42B7-94F4-708889AC6726}"/>
                  </a:ext>
                </a:extLst>
              </p:cNvPr>
              <p:cNvSpPr txBox="1"/>
              <p:nvPr/>
            </p:nvSpPr>
            <p:spPr>
              <a:xfrm>
                <a:off x="10426591" y="5191022"/>
                <a:ext cx="1091218" cy="276999"/>
              </a:xfrm>
              <a:prstGeom prst="rect">
                <a:avLst/>
              </a:prstGeom>
              <a:solidFill>
                <a:srgbClr val="F88379"/>
              </a:solidFill>
              <a:ln>
                <a:solidFill>
                  <a:schemeClr val="bg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Abadi Extra Light" panose="020B0204020104020204" pitchFamily="34" charset="0"/>
                  </a:rPr>
                  <a:t>(almost) lovers</a:t>
                </a:r>
                <a:endParaRPr lang="ro-RO" sz="1200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CB146448-4F88-4187-A796-7724D7A96AAC}"/>
                  </a:ext>
                </a:extLst>
              </p:cNvPr>
              <p:cNvSpPr txBox="1"/>
              <p:nvPr/>
            </p:nvSpPr>
            <p:spPr>
              <a:xfrm>
                <a:off x="9896167" y="5608372"/>
                <a:ext cx="1621641" cy="276999"/>
              </a:xfrm>
              <a:prstGeom prst="rect">
                <a:avLst/>
              </a:prstGeom>
              <a:solidFill>
                <a:srgbClr val="E39E8E"/>
              </a:solidFill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Abadi Extra Light" panose="020B0204020104020204" pitchFamily="34" charset="0"/>
                  </a:rPr>
                  <a:t>has a crush on/stalking</a:t>
                </a:r>
                <a:endParaRPr lang="ro-RO" sz="1200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4C10D5E4-F4B6-404E-B38D-89EBD272D4FE}"/>
                  </a:ext>
                </a:extLst>
              </p:cNvPr>
              <p:cNvSpPr txBox="1"/>
              <p:nvPr/>
            </p:nvSpPr>
            <p:spPr>
              <a:xfrm>
                <a:off x="10906431" y="6025722"/>
                <a:ext cx="611377" cy="276999"/>
              </a:xfrm>
              <a:prstGeom prst="rect">
                <a:avLst/>
              </a:prstGeom>
              <a:solidFill>
                <a:srgbClr val="F7B1BB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Abadi Extra Light" panose="020B0204020104020204" pitchFamily="34" charset="0"/>
                  </a:rPr>
                  <a:t>friends</a:t>
                </a:r>
                <a:endParaRPr lang="ro-RO" sz="1200" dirty="0">
                  <a:latin typeface="Abadi Extra Light" panose="020B0204020104020204" pitchFamily="34" charset="0"/>
                </a:endParaRP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0B226EF-3D8F-4E9A-9DD3-FD8266FCDC80}"/>
                  </a:ext>
                </a:extLst>
              </p:cNvPr>
              <p:cNvSpPr txBox="1"/>
              <p:nvPr/>
            </p:nvSpPr>
            <p:spPr>
              <a:xfrm>
                <a:off x="10803194" y="6443072"/>
                <a:ext cx="714615" cy="276999"/>
              </a:xfrm>
              <a:prstGeom prst="rect">
                <a:avLst/>
              </a:prstGeom>
              <a:solidFill>
                <a:srgbClr val="C991AE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latin typeface="Abadi Extra Light" panose="020B0204020104020204" pitchFamily="34" charset="0"/>
                  </a:rPr>
                  <a:t>brothers</a:t>
                </a:r>
                <a:endParaRPr lang="ro-RO" sz="1200" dirty="0">
                  <a:latin typeface="Abadi Extra Light" panose="020B0204020104020204" pitchFamily="34" charset="0"/>
                </a:endParaRPr>
              </a:p>
            </p:txBody>
          </p: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A6177364-59F5-4625-A542-DEAE73D187A1}"/>
                  </a:ext>
                </a:extLst>
              </p:cNvPr>
              <p:cNvGrpSpPr/>
              <p:nvPr/>
            </p:nvGrpSpPr>
            <p:grpSpPr>
              <a:xfrm>
                <a:off x="11668488" y="5221918"/>
                <a:ext cx="202967" cy="1434613"/>
                <a:chOff x="11761273" y="5219283"/>
                <a:chExt cx="202967" cy="1434613"/>
              </a:xfrm>
            </p:grpSpPr>
            <p:sp>
              <p:nvSpPr>
                <p:cNvPr id="281" name="Cross 280">
                  <a:extLst>
                    <a:ext uri="{FF2B5EF4-FFF2-40B4-BE49-F238E27FC236}">
                      <a16:creationId xmlns:a16="http://schemas.microsoft.com/office/drawing/2014/main" id="{5F72792E-AD19-41BC-8AE0-9F2552D17BE0}"/>
                    </a:ext>
                  </a:extLst>
                </p:cNvPr>
                <p:cNvSpPr/>
                <p:nvPr/>
              </p:nvSpPr>
              <p:spPr>
                <a:xfrm>
                  <a:off x="11761273" y="6059233"/>
                  <a:ext cx="199009" cy="177293"/>
                </a:xfrm>
                <a:prstGeom prst="plus">
                  <a:avLst>
                    <a:gd name="adj" fmla="val 0"/>
                  </a:avLst>
                </a:prstGeom>
                <a:solidFill>
                  <a:srgbClr val="F7B1BB"/>
                </a:solidFill>
              </p:spPr>
              <p:style>
                <a:lnRef idx="3">
                  <a:schemeClr val="l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82" name="Isosceles Triangle 281">
                  <a:extLst>
                    <a:ext uri="{FF2B5EF4-FFF2-40B4-BE49-F238E27FC236}">
                      <a16:creationId xmlns:a16="http://schemas.microsoft.com/office/drawing/2014/main" id="{E58A9BBE-DCDA-4ABA-83B6-B59E8EAF9FCF}"/>
                    </a:ext>
                  </a:extLst>
                </p:cNvPr>
                <p:cNvSpPr/>
                <p:nvPr/>
              </p:nvSpPr>
              <p:spPr>
                <a:xfrm>
                  <a:off x="11801074" y="6476603"/>
                  <a:ext cx="159208" cy="177293"/>
                </a:xfrm>
                <a:prstGeom prst="triangle">
                  <a:avLst>
                    <a:gd name="adj" fmla="val 51646"/>
                  </a:avLst>
                </a:prstGeom>
                <a:solidFill>
                  <a:srgbClr val="C991AE"/>
                </a:solidFill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83" name="Heart 282">
                  <a:extLst>
                    <a:ext uri="{FF2B5EF4-FFF2-40B4-BE49-F238E27FC236}">
                      <a16:creationId xmlns:a16="http://schemas.microsoft.com/office/drawing/2014/main" id="{9DB07040-54B1-4563-A269-506797FC8AA4}"/>
                    </a:ext>
                  </a:extLst>
                </p:cNvPr>
                <p:cNvSpPr/>
                <p:nvPr/>
              </p:nvSpPr>
              <p:spPr>
                <a:xfrm>
                  <a:off x="11779443" y="5670433"/>
                  <a:ext cx="162667" cy="148723"/>
                </a:xfrm>
                <a:prstGeom prst="heart">
                  <a:avLst/>
                </a:prstGeom>
                <a:solidFill>
                  <a:schemeClr val="bg1"/>
                </a:solidFill>
                <a:ln>
                  <a:solidFill>
                    <a:srgbClr val="E39E8E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accent6"/>
                </a:fillRef>
                <a:effectRef idx="1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  <p:sp>
              <p:nvSpPr>
                <p:cNvPr id="284" name="Heart 283">
                  <a:extLst>
                    <a:ext uri="{FF2B5EF4-FFF2-40B4-BE49-F238E27FC236}">
                      <a16:creationId xmlns:a16="http://schemas.microsoft.com/office/drawing/2014/main" id="{FBEA580E-1B71-4838-A249-7E03575D7FFB}"/>
                    </a:ext>
                  </a:extLst>
                </p:cNvPr>
                <p:cNvSpPr/>
                <p:nvPr/>
              </p:nvSpPr>
              <p:spPr>
                <a:xfrm>
                  <a:off x="11765231" y="5219283"/>
                  <a:ext cx="199009" cy="187834"/>
                </a:xfrm>
                <a:prstGeom prst="heart">
                  <a:avLst/>
                </a:prstGeom>
                <a:solidFill>
                  <a:srgbClr val="F88379"/>
                </a:solidFill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o-RO"/>
                </a:p>
              </p:txBody>
            </p:sp>
          </p:grpSp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FA48A76E-FB50-434D-B37E-AA12A3F1BB97}"/>
                </a:ext>
              </a:extLst>
            </p:cNvPr>
            <p:cNvSpPr/>
            <p:nvPr/>
          </p:nvSpPr>
          <p:spPr>
            <a:xfrm>
              <a:off x="2945157" y="4203874"/>
              <a:ext cx="220584" cy="231257"/>
            </a:xfrm>
            <a:prstGeom prst="mathMultiply">
              <a:avLst/>
            </a:prstGeom>
            <a:solidFill>
              <a:schemeClr val="bg1"/>
            </a:solidFill>
            <a:ln w="19050">
              <a:solidFill>
                <a:srgbClr val="5E1239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o-RO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2291F2-147B-407F-891F-FA961ED3F30D}"/>
                </a:ext>
              </a:extLst>
            </p:cNvPr>
            <p:cNvSpPr txBox="1"/>
            <p:nvPr/>
          </p:nvSpPr>
          <p:spPr>
            <a:xfrm>
              <a:off x="1637072" y="4181002"/>
              <a:ext cx="1157406" cy="276999"/>
            </a:xfrm>
            <a:prstGeom prst="rect">
              <a:avLst/>
            </a:prstGeom>
            <a:solidFill>
              <a:srgbClr val="5E1239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badi Extra Light" panose="020B0204020104020204" pitchFamily="34" charset="0"/>
                </a:rPr>
                <a:t>mortal enemies</a:t>
              </a:r>
              <a:endParaRPr lang="ro-RO" sz="1200" dirty="0">
                <a:latin typeface="Abadi Extra Light" panose="020B02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121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A3042B82-0FEA-47E7-B17A-AC52A866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7000"/>
            <a:ext cx="6857999" cy="1219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3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4E42983-E03C-4AF5-AC17-19D40063E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6905851-6630-413F-A2CC-84383C77E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5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C71E32DA-4FB7-4274-B462-E4F763F4F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3F81A22-DE57-4187-8269-C91A84BE0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693" y="-1142240"/>
            <a:ext cx="6870613" cy="9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5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E57E5B9A-CC4C-4755-9979-3FD0B7B33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1" y="-42901"/>
            <a:ext cx="691515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2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0D1B7D0D-46D7-4AAC-AEB7-69043F35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55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oung boy wearing a suit and tie&#10;&#10;Description automatically generated">
            <a:extLst>
              <a:ext uri="{FF2B5EF4-FFF2-40B4-BE49-F238E27FC236}">
                <a16:creationId xmlns:a16="http://schemas.microsoft.com/office/drawing/2014/main" id="{1687D942-F91F-4649-82AD-2AC6B78B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>
            <a:off x="8377557" y="316156"/>
            <a:ext cx="1235101" cy="998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631CFC-F186-487C-AB9C-62331744BC8D}"/>
              </a:ext>
            </a:extLst>
          </p:cNvPr>
          <p:cNvSpPr/>
          <p:nvPr/>
        </p:nvSpPr>
        <p:spPr>
          <a:xfrm>
            <a:off x="10041466" y="316156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D58BA-5861-45DE-90C6-5F6736DE6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95"/>
          <a:stretch/>
        </p:blipFill>
        <p:spPr>
          <a:xfrm flipH="1">
            <a:off x="10041466" y="2072503"/>
            <a:ext cx="1235101" cy="9982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32801C-5EA5-48DF-8AE6-B467615F7521}"/>
              </a:ext>
            </a:extLst>
          </p:cNvPr>
          <p:cNvSpPr/>
          <p:nvPr/>
        </p:nvSpPr>
        <p:spPr>
          <a:xfrm>
            <a:off x="8377556" y="2072503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AE310B-CE54-4C5C-878B-E5BB854E5039}"/>
              </a:ext>
            </a:extLst>
          </p:cNvPr>
          <p:cNvSpPr/>
          <p:nvPr/>
        </p:nvSpPr>
        <p:spPr>
          <a:xfrm>
            <a:off x="10041466" y="3828850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72C8A77-D2F2-46BD-AAC6-6034117E67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56"/>
          <a:stretch/>
        </p:blipFill>
        <p:spPr>
          <a:xfrm>
            <a:off x="8377556" y="3828850"/>
            <a:ext cx="1237825" cy="9982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9B09B2-2324-4D86-A829-E772ABC9C388}"/>
              </a:ext>
            </a:extLst>
          </p:cNvPr>
          <p:cNvSpPr/>
          <p:nvPr/>
        </p:nvSpPr>
        <p:spPr>
          <a:xfrm>
            <a:off x="8377555" y="5532730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0" name="Picture 9" descr="A picture containing person, indoor, young, sitting&#10;&#10;Description automatically generated">
            <a:extLst>
              <a:ext uri="{FF2B5EF4-FFF2-40B4-BE49-F238E27FC236}">
                <a16:creationId xmlns:a16="http://schemas.microsoft.com/office/drawing/2014/main" id="{48EB63FA-D8DD-46B6-AEB6-1E106F9201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 flipH="1">
            <a:off x="5049739" y="337504"/>
            <a:ext cx="1235101" cy="9982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BD3BD9-5B00-4F2C-A1EB-A6B1C2C82B1B}"/>
              </a:ext>
            </a:extLst>
          </p:cNvPr>
          <p:cNvSpPr/>
          <p:nvPr/>
        </p:nvSpPr>
        <p:spPr>
          <a:xfrm>
            <a:off x="6713648" y="316156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58EB747-9983-4CB6-9C36-AB61F5FE74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07"/>
          <a:stretch/>
        </p:blipFill>
        <p:spPr>
          <a:xfrm>
            <a:off x="10041465" y="5532730"/>
            <a:ext cx="1235101" cy="998234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8654057-103E-4DA8-BC58-92E6B0B9CF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>
            <a:off x="6713646" y="2072503"/>
            <a:ext cx="1235101" cy="9982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08E2E2B-6EA2-4026-A45A-782699E7C50D}"/>
              </a:ext>
            </a:extLst>
          </p:cNvPr>
          <p:cNvSpPr/>
          <p:nvPr/>
        </p:nvSpPr>
        <p:spPr>
          <a:xfrm>
            <a:off x="5049739" y="2089609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5" name="Picture 14" descr="A picture containing person, building, woman, eating&#10;&#10;Description automatically generated">
            <a:extLst>
              <a:ext uri="{FF2B5EF4-FFF2-40B4-BE49-F238E27FC236}">
                <a16:creationId xmlns:a16="http://schemas.microsoft.com/office/drawing/2014/main" id="{DCC5599F-9677-4E6A-B0BB-7FC766053C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26"/>
          <a:stretch/>
        </p:blipFill>
        <p:spPr>
          <a:xfrm>
            <a:off x="5049739" y="3828850"/>
            <a:ext cx="1240455" cy="9982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68BD308-AF27-4B0B-A8C5-306D63F2C8FD}"/>
              </a:ext>
            </a:extLst>
          </p:cNvPr>
          <p:cNvSpPr/>
          <p:nvPr/>
        </p:nvSpPr>
        <p:spPr>
          <a:xfrm>
            <a:off x="6713646" y="3828850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F52135-5A18-4F8C-A302-FF48E69F6730}"/>
              </a:ext>
            </a:extLst>
          </p:cNvPr>
          <p:cNvSpPr/>
          <p:nvPr/>
        </p:nvSpPr>
        <p:spPr>
          <a:xfrm>
            <a:off x="5048952" y="5550253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0" name="Picture 19" descr="A picture containing person, indoor, young, clothing&#10;&#10;Description automatically generated">
            <a:extLst>
              <a:ext uri="{FF2B5EF4-FFF2-40B4-BE49-F238E27FC236}">
                <a16:creationId xmlns:a16="http://schemas.microsoft.com/office/drawing/2014/main" id="{1407E1CA-0266-4FBD-88EC-742871FAC4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>
            <a:off x="6712862" y="5550253"/>
            <a:ext cx="1235100" cy="998234"/>
          </a:xfrm>
          <a:prstGeom prst="rect">
            <a:avLst/>
          </a:prstGeom>
        </p:spPr>
      </p:pic>
      <p:pic>
        <p:nvPicPr>
          <p:cNvPr id="21" name="Picture 20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C2B5B4D6-41CC-401B-A176-EB21F3C6D7E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 flipH="1">
            <a:off x="3385829" y="2089609"/>
            <a:ext cx="1235101" cy="99823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AE08FA0-03CB-423A-811E-609FF92E2E95}"/>
              </a:ext>
            </a:extLst>
          </p:cNvPr>
          <p:cNvSpPr/>
          <p:nvPr/>
        </p:nvSpPr>
        <p:spPr>
          <a:xfrm>
            <a:off x="1721921" y="2089609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3" name="Picture 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D49197-1D4D-41AE-964E-408D48C74FB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78"/>
          <a:stretch/>
        </p:blipFill>
        <p:spPr>
          <a:xfrm flipH="1">
            <a:off x="1721917" y="3828850"/>
            <a:ext cx="1235101" cy="99823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15E5CD8-0684-45D2-994B-86D747E14F5E}"/>
              </a:ext>
            </a:extLst>
          </p:cNvPr>
          <p:cNvSpPr/>
          <p:nvPr/>
        </p:nvSpPr>
        <p:spPr>
          <a:xfrm>
            <a:off x="3385828" y="3828850"/>
            <a:ext cx="1235101" cy="998234"/>
          </a:xfrm>
          <a:prstGeom prst="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63023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A98A7-AFC0-4990-BF62-5BDC39AFF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83871" y="-1419446"/>
            <a:ext cx="6824258" cy="96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23234F-39EF-4AFA-B4FE-406848E91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1" y="-57151"/>
            <a:ext cx="695325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84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ird&#10;&#10;Description automatically generated">
            <a:extLst>
              <a:ext uri="{FF2B5EF4-FFF2-40B4-BE49-F238E27FC236}">
                <a16:creationId xmlns:a16="http://schemas.microsoft.com/office/drawing/2014/main" id="{4BD1AD63-32D0-433D-91B4-5B4CD69E3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-46168"/>
            <a:ext cx="6953250" cy="690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04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801F6E-DAF3-4A52-BC4E-C53D66138455}"/>
              </a:ext>
            </a:extLst>
          </p:cNvPr>
          <p:cNvGrpSpPr/>
          <p:nvPr/>
        </p:nvGrpSpPr>
        <p:grpSpPr>
          <a:xfrm>
            <a:off x="1172836" y="2503619"/>
            <a:ext cx="1975288" cy="1529049"/>
            <a:chOff x="9896167" y="5191022"/>
            <a:chExt cx="1975288" cy="152904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D6B95C-95CE-40ED-BA8D-B1CA98A92408}"/>
                </a:ext>
              </a:extLst>
            </p:cNvPr>
            <p:cNvSpPr txBox="1"/>
            <p:nvPr/>
          </p:nvSpPr>
          <p:spPr>
            <a:xfrm>
              <a:off x="10426591" y="5191022"/>
              <a:ext cx="1091218" cy="276999"/>
            </a:xfrm>
            <a:prstGeom prst="rect">
              <a:avLst/>
            </a:prstGeom>
            <a:solidFill>
              <a:srgbClr val="F88379"/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badi Extra Light" panose="020B0204020104020204" pitchFamily="34" charset="0"/>
                </a:rPr>
                <a:t>(almost) lovers</a:t>
              </a:r>
              <a:endParaRPr lang="ro-RO" sz="1200" dirty="0">
                <a:latin typeface="Abadi Extra Light" panose="020B02040201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0AC91D-D7EA-4080-A6A8-50E95D70A174}"/>
                </a:ext>
              </a:extLst>
            </p:cNvPr>
            <p:cNvSpPr txBox="1"/>
            <p:nvPr/>
          </p:nvSpPr>
          <p:spPr>
            <a:xfrm>
              <a:off x="9896167" y="5608372"/>
              <a:ext cx="1621641" cy="276999"/>
            </a:xfrm>
            <a:prstGeom prst="rect">
              <a:avLst/>
            </a:prstGeom>
            <a:solidFill>
              <a:srgbClr val="E39E8E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badi Extra Light" panose="020B0204020104020204" pitchFamily="34" charset="0"/>
                </a:rPr>
                <a:t>has a crush on/stalking</a:t>
              </a:r>
              <a:endParaRPr lang="ro-RO" sz="1200" dirty="0">
                <a:latin typeface="Abadi Extra Light" panose="020B02040201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9E38F4-F957-48A4-A7C8-7CEC3E6265F2}"/>
                </a:ext>
              </a:extLst>
            </p:cNvPr>
            <p:cNvSpPr txBox="1"/>
            <p:nvPr/>
          </p:nvSpPr>
          <p:spPr>
            <a:xfrm>
              <a:off x="10906431" y="6025722"/>
              <a:ext cx="611377" cy="276999"/>
            </a:xfrm>
            <a:prstGeom prst="rect">
              <a:avLst/>
            </a:prstGeom>
            <a:solidFill>
              <a:srgbClr val="F7B1BB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badi Extra Light" panose="020B0204020104020204" pitchFamily="34" charset="0"/>
                </a:rPr>
                <a:t>friends</a:t>
              </a:r>
              <a:endParaRPr lang="ro-RO" sz="1200" dirty="0">
                <a:latin typeface="Abadi Extra Light" panose="020B02040201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406265-E090-4388-999C-AEEC91A40AA1}"/>
                </a:ext>
              </a:extLst>
            </p:cNvPr>
            <p:cNvSpPr txBox="1"/>
            <p:nvPr/>
          </p:nvSpPr>
          <p:spPr>
            <a:xfrm>
              <a:off x="10803194" y="6443072"/>
              <a:ext cx="714615" cy="276999"/>
            </a:xfrm>
            <a:prstGeom prst="rect">
              <a:avLst/>
            </a:prstGeom>
            <a:solidFill>
              <a:srgbClr val="C991AE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latin typeface="Abadi Extra Light" panose="020B0204020104020204" pitchFamily="34" charset="0"/>
                </a:rPr>
                <a:t>brothers</a:t>
              </a:r>
              <a:endParaRPr lang="ro-RO" sz="1200" dirty="0">
                <a:latin typeface="Abadi Extra Light" panose="020B0204020104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CC94103-8AC0-4C4D-BD1E-B529793A9901}"/>
                </a:ext>
              </a:extLst>
            </p:cNvPr>
            <p:cNvGrpSpPr/>
            <p:nvPr/>
          </p:nvGrpSpPr>
          <p:grpSpPr>
            <a:xfrm>
              <a:off x="11668488" y="5221918"/>
              <a:ext cx="202967" cy="1434613"/>
              <a:chOff x="11761273" y="5219283"/>
              <a:chExt cx="202967" cy="1434613"/>
            </a:xfrm>
          </p:grpSpPr>
          <p:sp>
            <p:nvSpPr>
              <p:cNvPr id="8" name="Cross 7">
                <a:extLst>
                  <a:ext uri="{FF2B5EF4-FFF2-40B4-BE49-F238E27FC236}">
                    <a16:creationId xmlns:a16="http://schemas.microsoft.com/office/drawing/2014/main" id="{0617FB0C-0D1B-4D07-A3E7-93E030BC1DB9}"/>
                  </a:ext>
                </a:extLst>
              </p:cNvPr>
              <p:cNvSpPr/>
              <p:nvPr/>
            </p:nvSpPr>
            <p:spPr>
              <a:xfrm>
                <a:off x="11761273" y="6059233"/>
                <a:ext cx="199009" cy="177293"/>
              </a:xfrm>
              <a:prstGeom prst="plus">
                <a:avLst>
                  <a:gd name="adj" fmla="val 0"/>
                </a:avLst>
              </a:prstGeom>
              <a:solidFill>
                <a:srgbClr val="F7B1BB"/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799DC826-6BFF-4709-BE60-FDC34C558EB0}"/>
                  </a:ext>
                </a:extLst>
              </p:cNvPr>
              <p:cNvSpPr/>
              <p:nvPr/>
            </p:nvSpPr>
            <p:spPr>
              <a:xfrm>
                <a:off x="11801074" y="6476603"/>
                <a:ext cx="159208" cy="177293"/>
              </a:xfrm>
              <a:prstGeom prst="triangle">
                <a:avLst>
                  <a:gd name="adj" fmla="val 51646"/>
                </a:avLst>
              </a:prstGeom>
              <a:solidFill>
                <a:srgbClr val="C991AE"/>
              </a:solidFill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0" name="Heart 9">
                <a:extLst>
                  <a:ext uri="{FF2B5EF4-FFF2-40B4-BE49-F238E27FC236}">
                    <a16:creationId xmlns:a16="http://schemas.microsoft.com/office/drawing/2014/main" id="{1B06DE8D-EBCE-4C98-BB0A-B5C49978BB43}"/>
                  </a:ext>
                </a:extLst>
              </p:cNvPr>
              <p:cNvSpPr/>
              <p:nvPr/>
            </p:nvSpPr>
            <p:spPr>
              <a:xfrm>
                <a:off x="11779443" y="5670433"/>
                <a:ext cx="162667" cy="148723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rgbClr val="E39E8E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  <p:sp>
            <p:nvSpPr>
              <p:cNvPr id="11" name="Heart 10">
                <a:extLst>
                  <a:ext uri="{FF2B5EF4-FFF2-40B4-BE49-F238E27FC236}">
                    <a16:creationId xmlns:a16="http://schemas.microsoft.com/office/drawing/2014/main" id="{F14FD48D-FADB-4AB0-B1B8-764EE466AD96}"/>
                  </a:ext>
                </a:extLst>
              </p:cNvPr>
              <p:cNvSpPr/>
              <p:nvPr/>
            </p:nvSpPr>
            <p:spPr>
              <a:xfrm>
                <a:off x="11765231" y="5219283"/>
                <a:ext cx="199009" cy="187834"/>
              </a:xfrm>
              <a:prstGeom prst="heart">
                <a:avLst/>
              </a:prstGeom>
              <a:solidFill>
                <a:srgbClr val="F88379"/>
              </a:solidFill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386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>
            <a:extLst>
              <a:ext uri="{FF2B5EF4-FFF2-40B4-BE49-F238E27FC236}">
                <a16:creationId xmlns:a16="http://schemas.microsoft.com/office/drawing/2014/main" id="{B9025C84-C6A0-48F7-998A-F44806099122}"/>
              </a:ext>
            </a:extLst>
          </p:cNvPr>
          <p:cNvSpPr/>
          <p:nvPr/>
        </p:nvSpPr>
        <p:spPr>
          <a:xfrm>
            <a:off x="6096000" y="3199088"/>
            <a:ext cx="270056" cy="229912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44CFD7A2-8973-4A9E-8185-5FD75E49264F}"/>
              </a:ext>
            </a:extLst>
          </p:cNvPr>
          <p:cNvSpPr/>
          <p:nvPr/>
        </p:nvSpPr>
        <p:spPr>
          <a:xfrm>
            <a:off x="5505161" y="3195603"/>
            <a:ext cx="163082" cy="145169"/>
          </a:xfrm>
          <a:prstGeom prst="hear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36220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D9F039-6056-469E-B008-FA4A99877D1B}"/>
              </a:ext>
            </a:extLst>
          </p:cNvPr>
          <p:cNvGrpSpPr/>
          <p:nvPr/>
        </p:nvGrpSpPr>
        <p:grpSpPr>
          <a:xfrm>
            <a:off x="923141" y="102824"/>
            <a:ext cx="9292873" cy="6236854"/>
            <a:chOff x="923141" y="102824"/>
            <a:chExt cx="9292873" cy="62368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A73337D-3986-4EFD-B639-91EB29030914}"/>
                </a:ext>
              </a:extLst>
            </p:cNvPr>
            <p:cNvGrpSpPr/>
            <p:nvPr/>
          </p:nvGrpSpPr>
          <p:grpSpPr>
            <a:xfrm>
              <a:off x="923141" y="102824"/>
              <a:ext cx="9292873" cy="6236854"/>
              <a:chOff x="923141" y="102824"/>
              <a:chExt cx="9292873" cy="623685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163431D-D181-4EAC-9F5A-4649B30353B9}"/>
                  </a:ext>
                </a:extLst>
              </p:cNvPr>
              <p:cNvGrpSpPr/>
              <p:nvPr/>
            </p:nvGrpSpPr>
            <p:grpSpPr>
              <a:xfrm>
                <a:off x="7264348" y="4803933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8C3BDF8F-7E31-4FF0-B702-E87D26743C58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548049C-FB6B-4977-A1E3-B616A54634C2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7EFC9DC0-CB62-402B-9B2F-59EAA38C9F68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2536FB1-7D30-4FC9-A531-7EDB3FADAFB5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A376F01-2E4B-4D5D-B552-C2F1F8F2A140}"/>
                  </a:ext>
                </a:extLst>
              </p:cNvPr>
              <p:cNvGrpSpPr/>
              <p:nvPr/>
            </p:nvGrpSpPr>
            <p:grpSpPr>
              <a:xfrm>
                <a:off x="3586154" y="4774050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34275B9A-D9DB-4241-B1AA-9D4ECEB310E9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3B7DD6F-D990-4997-B8F3-247ABE7C35D9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39E69D4D-8B39-48A7-BD2D-7E139869CCE8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Type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6C7D2157-1190-4323-B3E5-75558090596C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FA4332-64E3-4094-A6C3-00FBCDDE249C}"/>
                  </a:ext>
                </a:extLst>
              </p:cNvPr>
              <p:cNvGrpSpPr/>
              <p:nvPr/>
            </p:nvGrpSpPr>
            <p:grpSpPr>
              <a:xfrm>
                <a:off x="8843679" y="2500315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83DC0AAF-CB08-481F-A9FE-3FE19AABDC55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B4296CF-0595-4F45-96E6-40C9F09A0799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35424E10-8E99-4A72-BC3A-50A27F05F1C5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 err="1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Phukong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0531BFE-B300-4646-BFEC-06A00BDF4D50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62D5228-5CC3-49A5-9352-0E10691257D7}"/>
                  </a:ext>
                </a:extLst>
              </p:cNvPr>
              <p:cNvGrpSpPr/>
              <p:nvPr/>
            </p:nvGrpSpPr>
            <p:grpSpPr>
              <a:xfrm>
                <a:off x="3586154" y="2500315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0D12B86-DED0-4DE7-B921-4F0FE35834A2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019EFECF-B52E-4B81-8C8B-448E5114A402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32BDB8D8-52FF-4275-BA99-2CAA8B2FF395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Tine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588CB54-5866-4B09-A131-C883BFCC0F72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5F29659-25B1-4021-9BE7-208DEF9B7DD2}"/>
                  </a:ext>
                </a:extLst>
              </p:cNvPr>
              <p:cNvGrpSpPr/>
              <p:nvPr/>
            </p:nvGrpSpPr>
            <p:grpSpPr>
              <a:xfrm>
                <a:off x="6214916" y="2500315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64798F5D-BABF-45D4-9653-FECE349864FF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B9BF331-8054-49C2-A6B8-DD969C232C2C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5E1280A-DD8A-4FAA-BC77-8E101B799532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 err="1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Sarawat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E2C11113-4FD1-49DB-8DF3-DCDDDF885FEF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D9026D0-EB52-44B8-9D51-8E989A3D5665}"/>
                  </a:ext>
                </a:extLst>
              </p:cNvPr>
              <p:cNvGrpSpPr/>
              <p:nvPr/>
            </p:nvGrpSpPr>
            <p:grpSpPr>
              <a:xfrm>
                <a:off x="923141" y="3713567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A2E04A7-2B89-4C21-88E0-DF953EAEAD96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C53DBEF-1A72-44AB-8024-2CB36C3F01A1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70B31D1-EE7D-4B69-A31A-91AE75B73591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Mil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0714E20-A03A-4266-85FA-10C5EEB8A2CE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4754673-2CD2-477A-A448-9C06B40065FF}"/>
                  </a:ext>
                </a:extLst>
              </p:cNvPr>
              <p:cNvGrpSpPr/>
              <p:nvPr/>
            </p:nvGrpSpPr>
            <p:grpSpPr>
              <a:xfrm>
                <a:off x="923141" y="1678578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AFD1F44-430A-4ABD-A4C6-DD66F044C7EA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6FF14C49-E1E2-4E97-90FE-2D3EC0DEFE94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0825D79B-EC56-4471-8D83-99EE4F7F63FA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Green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DE9F44-85AF-4898-86D4-18DE673601F9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CD5397A-FF47-404A-996C-12DFEE322CDC}"/>
                  </a:ext>
                </a:extLst>
              </p:cNvPr>
              <p:cNvGrpSpPr/>
              <p:nvPr/>
            </p:nvGrpSpPr>
            <p:grpSpPr>
              <a:xfrm>
                <a:off x="2981644" y="102826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D83359D-D07E-4F61-A2A3-C6C8B4FBC2EF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F6CAA49-5718-40A9-9485-B0D5708CD51E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4AFAE75-A753-458D-93A4-5F004A00A76A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kern="12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Dim</a:t>
                  </a:r>
                  <a:endParaRPr lang="ro-RO" sz="1600" kern="12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4B4984C-EDC6-4E0E-A961-28FF5D6EA17C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D253EE6-EDE3-41E6-B258-29A22AC21F79}"/>
                  </a:ext>
                </a:extLst>
              </p:cNvPr>
              <p:cNvGrpSpPr/>
              <p:nvPr/>
            </p:nvGrpSpPr>
            <p:grpSpPr>
              <a:xfrm>
                <a:off x="7539962" y="102824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9CF0073-ECFA-4F0A-B350-BFAD3644CE6E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C4F36F7-9F80-4EC4-A149-D3BCBB58D467}"/>
                    </a:ext>
                  </a:extLst>
                </p:cNvPr>
                <p:cNvSpPr/>
                <p:nvPr/>
              </p:nvSpPr>
              <p:spPr>
                <a:xfrm>
                  <a:off x="5007053" y="2119416"/>
                  <a:ext cx="2177890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E96E60B-ECF4-4CDC-AE91-0E5F68A3AA00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Earn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75D67881-798D-46DA-AE46-B4E7CC82D1FF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310E4D2-B64C-46E9-88C6-E8AA2652AF49}"/>
                  </a:ext>
                </a:extLst>
              </p:cNvPr>
              <p:cNvGrpSpPr/>
              <p:nvPr/>
            </p:nvGrpSpPr>
            <p:grpSpPr>
              <a:xfrm>
                <a:off x="5260803" y="102825"/>
                <a:ext cx="1372335" cy="1535745"/>
                <a:chOff x="4886060" y="2005541"/>
                <a:chExt cx="2419879" cy="284691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88895C1-15A4-4F8C-B7D5-2A2624B04FAB}"/>
                    </a:ext>
                  </a:extLst>
                </p:cNvPr>
                <p:cNvSpPr/>
                <p:nvPr/>
              </p:nvSpPr>
              <p:spPr>
                <a:xfrm>
                  <a:off x="4886060" y="2005541"/>
                  <a:ext cx="2419879" cy="2846916"/>
                </a:xfrm>
                <a:prstGeom prst="rect">
                  <a:avLst/>
                </a:prstGeom>
              </p:spPr>
              <p:style>
                <a:lnRef idx="1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B3FCA22-DA91-4B5F-9079-206A3AA35FAA}"/>
                    </a:ext>
                  </a:extLst>
                </p:cNvPr>
                <p:cNvSpPr/>
                <p:nvPr/>
              </p:nvSpPr>
              <p:spPr>
                <a:xfrm>
                  <a:off x="5007054" y="2119417"/>
                  <a:ext cx="2177891" cy="1850495"/>
                </a:xfrm>
                <a:prstGeom prst="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DB2E4507-F8F7-492F-AFBF-E532533967E4}"/>
                    </a:ext>
                  </a:extLst>
                </p:cNvPr>
                <p:cNvSpPr/>
                <p:nvPr/>
              </p:nvSpPr>
              <p:spPr>
                <a:xfrm>
                  <a:off x="5007054" y="4254628"/>
                  <a:ext cx="2177891" cy="483953"/>
                </a:xfrm>
                <a:custGeom>
                  <a:avLst/>
                  <a:gdLst>
                    <a:gd name="connsiteX0" fmla="*/ 0 w 2177891"/>
                    <a:gd name="connsiteY0" fmla="*/ 0 h 483953"/>
                    <a:gd name="connsiteX1" fmla="*/ 2177891 w 2177891"/>
                    <a:gd name="connsiteY1" fmla="*/ 0 h 483953"/>
                    <a:gd name="connsiteX2" fmla="*/ 2177891 w 2177891"/>
                    <a:gd name="connsiteY2" fmla="*/ 483953 h 483953"/>
                    <a:gd name="connsiteX3" fmla="*/ 0 w 2177891"/>
                    <a:gd name="connsiteY3" fmla="*/ 483953 h 483953"/>
                    <a:gd name="connsiteX4" fmla="*/ 0 w 2177891"/>
                    <a:gd name="connsiteY4" fmla="*/ 0 h 483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483953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483953"/>
                      </a:lnTo>
                      <a:lnTo>
                        <a:pt x="0" y="4839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600" dirty="0"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Pear</a:t>
                  </a:r>
                  <a:endParaRPr lang="ro-RO" sz="1600" dirty="0"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CC7BBB97-FEC4-4DFC-BF05-4E207477A0AE}"/>
                    </a:ext>
                  </a:extLst>
                </p:cNvPr>
                <p:cNvSpPr/>
                <p:nvPr/>
              </p:nvSpPr>
              <p:spPr>
                <a:xfrm>
                  <a:off x="5007054" y="3969913"/>
                  <a:ext cx="2177891" cy="284714"/>
                </a:xfrm>
                <a:custGeom>
                  <a:avLst/>
                  <a:gdLst>
                    <a:gd name="connsiteX0" fmla="*/ 0 w 2177891"/>
                    <a:gd name="connsiteY0" fmla="*/ 0 h 284714"/>
                    <a:gd name="connsiteX1" fmla="*/ 2177891 w 2177891"/>
                    <a:gd name="connsiteY1" fmla="*/ 0 h 284714"/>
                    <a:gd name="connsiteX2" fmla="*/ 2177891 w 2177891"/>
                    <a:gd name="connsiteY2" fmla="*/ 284714 h 284714"/>
                    <a:gd name="connsiteX3" fmla="*/ 0 w 2177891"/>
                    <a:gd name="connsiteY3" fmla="*/ 284714 h 284714"/>
                    <a:gd name="connsiteX4" fmla="*/ 0 w 2177891"/>
                    <a:gd name="connsiteY4" fmla="*/ 0 h 284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7891" h="284714">
                      <a:moveTo>
                        <a:pt x="0" y="0"/>
                      </a:moveTo>
                      <a:lnTo>
                        <a:pt x="2177891" y="0"/>
                      </a:lnTo>
                      <a:lnTo>
                        <a:pt x="2177891" y="284714"/>
                      </a:lnTo>
                      <a:lnTo>
                        <a:pt x="0" y="28471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9530" tIns="49530" rIns="49530" bIns="49530" numCol="1" spcCol="1270" anchor="ctr" anchorCtr="0">
                  <a:noAutofit/>
                </a:bodyPr>
                <a:lstStyle/>
                <a:p>
                  <a:pPr marL="0" lvl="0" indent="0" algn="ctr" defTabSz="5778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ro-RO" sz="1300" kern="1200"/>
                </a:p>
              </p:txBody>
            </p:sp>
          </p:grp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EA33BBA0-8608-4F02-926D-1A24B9E30BA0}"/>
                  </a:ext>
                </a:extLst>
              </p:cNvPr>
              <p:cNvCxnSpPr>
                <a:cxnSpLocks/>
                <a:stCxn id="49" idx="0"/>
                <a:endCxn id="45" idx="1"/>
              </p:cNvCxnSpPr>
              <p:nvPr/>
            </p:nvCxnSpPr>
            <p:spPr>
              <a:xfrm rot="5400000" flipH="1" flipV="1">
                <a:off x="1891537" y="588472"/>
                <a:ext cx="807879" cy="1372335"/>
              </a:xfrm>
              <a:prstGeom prst="bentConnector2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439F291A-9100-4E69-8581-050C165BDAC7}"/>
                  </a:ext>
                </a:extLst>
              </p:cNvPr>
              <p:cNvCxnSpPr>
                <a:stCxn id="37" idx="3"/>
                <a:endCxn id="41" idx="1"/>
              </p:cNvCxnSpPr>
              <p:nvPr/>
            </p:nvCxnSpPr>
            <p:spPr>
              <a:xfrm flipV="1">
                <a:off x="6633138" y="870697"/>
                <a:ext cx="906824" cy="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F7ADC81-C3A2-4BE8-8BE0-27AF85DE7AAD}"/>
                  </a:ext>
                </a:extLst>
              </p:cNvPr>
              <p:cNvCxnSpPr>
                <a:stCxn id="61" idx="3"/>
                <a:endCxn id="57" idx="1"/>
              </p:cNvCxnSpPr>
              <p:nvPr/>
            </p:nvCxnSpPr>
            <p:spPr>
              <a:xfrm>
                <a:off x="4958489" y="3268188"/>
                <a:ext cx="12564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0789650-5185-4095-90ED-72FC50B4E378}"/>
                  </a:ext>
                </a:extLst>
              </p:cNvPr>
              <p:cNvCxnSpPr>
                <a:stCxn id="57" idx="3"/>
                <a:endCxn id="65" idx="1"/>
              </p:cNvCxnSpPr>
              <p:nvPr/>
            </p:nvCxnSpPr>
            <p:spPr>
              <a:xfrm>
                <a:off x="7587251" y="3268188"/>
                <a:ext cx="1256428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6EB419BE-558D-4656-AD42-714A43B51D1B}"/>
                  </a:ext>
                </a:extLst>
              </p:cNvPr>
              <p:cNvCxnSpPr>
                <a:stCxn id="69" idx="0"/>
                <a:endCxn id="61" idx="2"/>
              </p:cNvCxnSpPr>
              <p:nvPr/>
            </p:nvCxnSpPr>
            <p:spPr>
              <a:xfrm flipV="1">
                <a:off x="4272322" y="4036060"/>
                <a:ext cx="0" cy="7379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E92A620-9524-47BD-9F4A-6E450EF6683B}"/>
                  </a:ext>
                </a:extLst>
              </p:cNvPr>
              <p:cNvCxnSpPr>
                <a:stCxn id="73" idx="1"/>
                <a:endCxn id="69" idx="3"/>
              </p:cNvCxnSpPr>
              <p:nvPr/>
            </p:nvCxnSpPr>
            <p:spPr>
              <a:xfrm flipH="1" flipV="1">
                <a:off x="4958489" y="5541923"/>
                <a:ext cx="2305859" cy="298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EC09CB49-011A-485B-A13F-6506FCAEF69D}"/>
                  </a:ext>
                </a:extLst>
              </p:cNvPr>
              <p:cNvCxnSpPr>
                <a:stCxn id="57" idx="2"/>
                <a:endCxn id="73" idx="0"/>
              </p:cNvCxnSpPr>
              <p:nvPr/>
            </p:nvCxnSpPr>
            <p:spPr>
              <a:xfrm rot="16200000" flipH="1">
                <a:off x="7041864" y="3895280"/>
                <a:ext cx="767873" cy="1049432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1FD19BDA-3CB6-4DA9-BF86-AFAE65B9AD5D}"/>
                  </a:ext>
                </a:extLst>
              </p:cNvPr>
              <p:cNvCxnSpPr>
                <a:stCxn id="61" idx="0"/>
                <a:endCxn id="37" idx="2"/>
              </p:cNvCxnSpPr>
              <p:nvPr/>
            </p:nvCxnSpPr>
            <p:spPr>
              <a:xfrm rot="5400000" flipH="1" flipV="1">
                <a:off x="4678774" y="1232119"/>
                <a:ext cx="861745" cy="1674649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E28E4755-5D7B-4330-A833-4F24269CAD35}"/>
                  </a:ext>
                </a:extLst>
              </p:cNvPr>
              <p:cNvCxnSpPr>
                <a:stCxn id="49" idx="3"/>
              </p:cNvCxnSpPr>
              <p:nvPr/>
            </p:nvCxnSpPr>
            <p:spPr>
              <a:xfrm>
                <a:off x="2295476" y="2446451"/>
                <a:ext cx="1290678" cy="57591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69E5B6ED-6F34-4C2D-9858-CA29A2F0DC9A}"/>
                  </a:ext>
                </a:extLst>
              </p:cNvPr>
              <p:cNvCxnSpPr>
                <a:stCxn id="53" idx="3"/>
              </p:cNvCxnSpPr>
              <p:nvPr/>
            </p:nvCxnSpPr>
            <p:spPr>
              <a:xfrm flipV="1">
                <a:off x="2295476" y="3429000"/>
                <a:ext cx="1256427" cy="1052440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or: Elbow 33">
                <a:extLst>
                  <a:ext uri="{FF2B5EF4-FFF2-40B4-BE49-F238E27FC236}">
                    <a16:creationId xmlns:a16="http://schemas.microsoft.com/office/drawing/2014/main" id="{26A3439C-3CF8-4BAA-8C40-E1F81DE3B8D2}"/>
                  </a:ext>
                </a:extLst>
              </p:cNvPr>
              <p:cNvCxnSpPr>
                <a:stCxn id="65" idx="2"/>
                <a:endCxn id="53" idx="2"/>
              </p:cNvCxnSpPr>
              <p:nvPr/>
            </p:nvCxnSpPr>
            <p:spPr>
              <a:xfrm rot="5400000">
                <a:off x="4962952" y="682417"/>
                <a:ext cx="1213252" cy="7920538"/>
              </a:xfrm>
              <a:prstGeom prst="bentConnector3">
                <a:avLst>
                  <a:gd name="adj1" fmla="val 206565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58455A4B-A80F-43BC-9441-0C11E75E24BC}"/>
                  </a:ext>
                </a:extLst>
              </p:cNvPr>
              <p:cNvCxnSpPr>
                <a:cxnSpLocks/>
                <a:stCxn id="57" idx="0"/>
                <a:endCxn id="41" idx="2"/>
              </p:cNvCxnSpPr>
              <p:nvPr/>
            </p:nvCxnSpPr>
            <p:spPr>
              <a:xfrm rot="5400000" flipH="1" flipV="1">
                <a:off x="7132734" y="1406919"/>
                <a:ext cx="861746" cy="1325046"/>
              </a:xfrm>
              <a:prstGeom prst="bentConnector3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or: Elbow 35">
                <a:extLst>
                  <a:ext uri="{FF2B5EF4-FFF2-40B4-BE49-F238E27FC236}">
                    <a16:creationId xmlns:a16="http://schemas.microsoft.com/office/drawing/2014/main" id="{B08C4F25-0D70-421F-956E-C38BA71137DE}"/>
                  </a:ext>
                </a:extLst>
              </p:cNvPr>
              <p:cNvCxnSpPr>
                <a:stCxn id="41" idx="3"/>
                <a:endCxn id="73" idx="3"/>
              </p:cNvCxnSpPr>
              <p:nvPr/>
            </p:nvCxnSpPr>
            <p:spPr>
              <a:xfrm flipH="1">
                <a:off x="8636683" y="870697"/>
                <a:ext cx="275614" cy="4701109"/>
              </a:xfrm>
              <a:prstGeom prst="bentConnector3">
                <a:avLst>
                  <a:gd name="adj1" fmla="val -643141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" name="Picture 3" descr="A young boy wearing a suit and tie&#10;&#10;Description automatically generated">
              <a:extLst>
                <a:ext uri="{FF2B5EF4-FFF2-40B4-BE49-F238E27FC236}">
                  <a16:creationId xmlns:a16="http://schemas.microsoft.com/office/drawing/2014/main" id="{4203512D-BE51-4078-BCB2-EFA3407B2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667811" y="2581054"/>
              <a:ext cx="1235101" cy="9982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975315-23B1-4200-9B60-A4A7142F7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95"/>
            <a:stretch/>
          </p:blipFill>
          <p:spPr>
            <a:xfrm flipH="1">
              <a:off x="6283533" y="2581054"/>
              <a:ext cx="1235101" cy="998234"/>
            </a:xfrm>
            <a:prstGeom prst="rect">
              <a:avLst/>
            </a:prstGeom>
          </p:spPr>
        </p:pic>
        <p:pic>
          <p:nvPicPr>
            <p:cNvPr id="6" name="Picture 5" descr="A person smiling for the camera&#10;&#10;Description automatically generated">
              <a:extLst>
                <a:ext uri="{FF2B5EF4-FFF2-40B4-BE49-F238E27FC236}">
                  <a16:creationId xmlns:a16="http://schemas.microsoft.com/office/drawing/2014/main" id="{CD16DDF4-2A94-43BF-A413-84E89404A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56"/>
            <a:stretch/>
          </p:blipFill>
          <p:spPr>
            <a:xfrm>
              <a:off x="5334794" y="171933"/>
              <a:ext cx="1237825" cy="998234"/>
            </a:xfrm>
            <a:prstGeom prst="rect">
              <a:avLst/>
            </a:prstGeom>
          </p:spPr>
        </p:pic>
        <p:pic>
          <p:nvPicPr>
            <p:cNvPr id="7" name="Picture 6" descr="A picture containing person, indoor, young, sitting&#10;&#10;Description automatically generated">
              <a:extLst>
                <a:ext uri="{FF2B5EF4-FFF2-40B4-BE49-F238E27FC236}">
                  <a16:creationId xmlns:a16="http://schemas.microsoft.com/office/drawing/2014/main" id="{20FF1F8B-0169-479A-AFB5-5FAEC9CBB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1002421" y="1747686"/>
              <a:ext cx="1235101" cy="998235"/>
            </a:xfrm>
            <a:prstGeom prst="rect">
              <a:avLst/>
            </a:prstGeom>
          </p:spPr>
        </p:pic>
        <p:pic>
          <p:nvPicPr>
            <p:cNvPr id="8" name="Picture 7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634796A7-9943-4C70-974B-A9902EA4C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07"/>
            <a:stretch/>
          </p:blipFill>
          <p:spPr>
            <a:xfrm>
              <a:off x="7612765" y="173069"/>
              <a:ext cx="1235101" cy="998234"/>
            </a:xfrm>
            <a:prstGeom prst="rect">
              <a:avLst/>
            </a:prstGeom>
          </p:spPr>
        </p:pic>
        <p:pic>
          <p:nvPicPr>
            <p:cNvPr id="9" name="Picture 8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D6D991A3-2DA4-4DBD-9056-688BA7B77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052170" y="171933"/>
              <a:ext cx="1235101" cy="998234"/>
            </a:xfrm>
            <a:prstGeom prst="rect">
              <a:avLst/>
            </a:prstGeom>
          </p:spPr>
        </p:pic>
        <p:pic>
          <p:nvPicPr>
            <p:cNvPr id="10" name="Picture 9" descr="A picture containing person, building, woman, eating&#10;&#10;Description automatically generated">
              <a:extLst>
                <a:ext uri="{FF2B5EF4-FFF2-40B4-BE49-F238E27FC236}">
                  <a16:creationId xmlns:a16="http://schemas.microsoft.com/office/drawing/2014/main" id="{A00FF98E-935D-4ADA-B1AF-79DC8F723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526"/>
            <a:stretch/>
          </p:blipFill>
          <p:spPr>
            <a:xfrm>
              <a:off x="7330286" y="4868259"/>
              <a:ext cx="1240455" cy="998234"/>
            </a:xfrm>
            <a:prstGeom prst="rect">
              <a:avLst/>
            </a:prstGeom>
          </p:spPr>
        </p:pic>
        <p:pic>
          <p:nvPicPr>
            <p:cNvPr id="11" name="Picture 10" descr="A picture containing person, indoor, young, clothing&#10;&#10;Description automatically generated">
              <a:extLst>
                <a:ext uri="{FF2B5EF4-FFF2-40B4-BE49-F238E27FC236}">
                  <a16:creationId xmlns:a16="http://schemas.microsoft.com/office/drawing/2014/main" id="{CAE10A83-AEA7-467C-BD06-96FF9A47F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>
              <a:off x="3656237" y="4835478"/>
              <a:ext cx="1235100" cy="998234"/>
            </a:xfrm>
            <a:prstGeom prst="rect">
              <a:avLst/>
            </a:prstGeom>
          </p:spPr>
        </p:pic>
        <p:pic>
          <p:nvPicPr>
            <p:cNvPr id="12" name="Picture 11" descr="A person wearing a white shirt&#10;&#10;Description automatically generated">
              <a:extLst>
                <a:ext uri="{FF2B5EF4-FFF2-40B4-BE49-F238E27FC236}">
                  <a16:creationId xmlns:a16="http://schemas.microsoft.com/office/drawing/2014/main" id="{714F741A-322B-4CAC-9C60-CD3D359B6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999059" y="3782676"/>
              <a:ext cx="1235101" cy="998234"/>
            </a:xfrm>
            <a:prstGeom prst="rect">
              <a:avLst/>
            </a:prstGeom>
          </p:spPr>
        </p:pic>
        <p:pic>
          <p:nvPicPr>
            <p:cNvPr id="13" name="Picture 12" descr="A person posing for the camera&#10;&#10;Description automatically generated">
              <a:extLst>
                <a:ext uri="{FF2B5EF4-FFF2-40B4-BE49-F238E27FC236}">
                  <a16:creationId xmlns:a16="http://schemas.microsoft.com/office/drawing/2014/main" id="{A436F57D-BFE4-4C2E-9CAA-8F9E5CB7A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178"/>
            <a:stretch/>
          </p:blipFill>
          <p:spPr>
            <a:xfrm flipH="1">
              <a:off x="8909621" y="2554085"/>
              <a:ext cx="1235101" cy="998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154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5A36FC-40F0-4CF1-8719-90EAC31C2C28}"/>
              </a:ext>
            </a:extLst>
          </p:cNvPr>
          <p:cNvGrpSpPr/>
          <p:nvPr/>
        </p:nvGrpSpPr>
        <p:grpSpPr>
          <a:xfrm>
            <a:off x="923141" y="102824"/>
            <a:ext cx="9292873" cy="6206971"/>
            <a:chOff x="923141" y="102824"/>
            <a:chExt cx="9292873" cy="620697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4619175-8AAC-42AB-A0BE-D72E0120C1E1}"/>
                </a:ext>
              </a:extLst>
            </p:cNvPr>
            <p:cNvGrpSpPr/>
            <p:nvPr/>
          </p:nvGrpSpPr>
          <p:grpSpPr>
            <a:xfrm>
              <a:off x="6922410" y="4774050"/>
              <a:ext cx="1372335" cy="1535745"/>
              <a:chOff x="4886060" y="2005541"/>
              <a:chExt cx="2419879" cy="2846916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6EBC24A-0FB8-48B9-9202-60A99FB8AF4A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069B7B4-AD99-49E9-B674-5963229F4F33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5106C9F-4518-4CC7-8C12-4D69E6B04C39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Man</a:t>
                </a:r>
                <a:endParaRPr lang="ro-RO" sz="2200" kern="1200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A4660B1-A818-4E1A-8136-2A7D2AC31FC6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EB8BACC-8F26-400C-8EC1-A8FE41D44E07}"/>
                </a:ext>
              </a:extLst>
            </p:cNvPr>
            <p:cNvGrpSpPr/>
            <p:nvPr/>
          </p:nvGrpSpPr>
          <p:grpSpPr>
            <a:xfrm>
              <a:off x="3586154" y="4774050"/>
              <a:ext cx="1372335" cy="1535745"/>
              <a:chOff x="4886060" y="2005541"/>
              <a:chExt cx="2419879" cy="2846916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55EAC37-C5A8-47FB-AD5C-3381001478E3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08FB660-4CC7-488A-B723-187E22B0B2B8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6870A96-E164-40E4-80F4-01C4804C194F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Type</a:t>
                </a:r>
                <a:endParaRPr lang="ro-RO" sz="2200" kern="1200" dirty="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622EEE2-AB88-448E-9DD6-FF806067C6AF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030D58-05F2-432A-8C41-9AA3A519054A}"/>
                </a:ext>
              </a:extLst>
            </p:cNvPr>
            <p:cNvGrpSpPr/>
            <p:nvPr/>
          </p:nvGrpSpPr>
          <p:grpSpPr>
            <a:xfrm>
              <a:off x="8843679" y="2500315"/>
              <a:ext cx="1372335" cy="1535745"/>
              <a:chOff x="4886060" y="2005541"/>
              <a:chExt cx="2419879" cy="284691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37B1078-C64F-43CF-BE34-B4001E65D755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49BACE9-96AF-4F97-9E49-3DAB0495EDC9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6546E7A-03B6-4D9B-BB9E-B5B44A0F215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 err="1"/>
                  <a:t>Phukong</a:t>
                </a:r>
                <a:endParaRPr lang="ro-RO" sz="2200" kern="1200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46DA046-98F5-4ABA-8950-1F2065D2B7E2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F80AFEF-AF39-443A-AEB9-19E68B01497A}"/>
                </a:ext>
              </a:extLst>
            </p:cNvPr>
            <p:cNvGrpSpPr/>
            <p:nvPr/>
          </p:nvGrpSpPr>
          <p:grpSpPr>
            <a:xfrm>
              <a:off x="3586154" y="2500315"/>
              <a:ext cx="1372335" cy="1535745"/>
              <a:chOff x="4886060" y="2005541"/>
              <a:chExt cx="2419879" cy="2846916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2EFD18B-19D6-41FA-80EA-D0A21EFBD89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1071FA6-22F5-49E7-96D5-FD44A38D002C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7F168E7-DEDF-4F37-A254-7A5CCA5050D2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Tine</a:t>
                </a:r>
                <a:endParaRPr lang="ro-RO" sz="2200" kern="1200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E012CE0-D4DC-4394-ACA6-5D52972A4EA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DF32A29-9499-4D4B-B783-D420F6590E94}"/>
                </a:ext>
              </a:extLst>
            </p:cNvPr>
            <p:cNvGrpSpPr/>
            <p:nvPr/>
          </p:nvGrpSpPr>
          <p:grpSpPr>
            <a:xfrm>
              <a:off x="6214916" y="2500315"/>
              <a:ext cx="1372335" cy="1535745"/>
              <a:chOff x="4886060" y="2005541"/>
              <a:chExt cx="2419879" cy="284691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8708A8-6A4C-4803-8F18-F2FA83B335A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C73A98-6052-48B4-B367-FF68B7524E6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CB4A228-786F-42E4-8261-E41C4BB0A56E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 err="1"/>
                  <a:t>Sarawat</a:t>
                </a:r>
                <a:endParaRPr lang="ro-RO" sz="2200" kern="1200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F89B611-A9EC-49B1-9DFE-814B7E0B835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63598F-8DE4-449E-901C-8B9E78D171BD}"/>
                </a:ext>
              </a:extLst>
            </p:cNvPr>
            <p:cNvGrpSpPr/>
            <p:nvPr/>
          </p:nvGrpSpPr>
          <p:grpSpPr>
            <a:xfrm>
              <a:off x="923141" y="3713567"/>
              <a:ext cx="1372335" cy="1535745"/>
              <a:chOff x="4886060" y="2005541"/>
              <a:chExt cx="2419879" cy="284691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30D4CE-FC3D-4833-8046-2578F87B9AF1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0C89280-A01E-462D-B634-40BC39810565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84A30-2D24-4C81-90BF-95513A9CB23D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Mil</a:t>
                </a:r>
                <a:endParaRPr lang="ro-RO" sz="2200" kern="1200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57BB49-6417-4514-B400-E8D708419713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081DF1-82E3-4493-B0C2-7496F96E7D7C}"/>
                </a:ext>
              </a:extLst>
            </p:cNvPr>
            <p:cNvGrpSpPr/>
            <p:nvPr/>
          </p:nvGrpSpPr>
          <p:grpSpPr>
            <a:xfrm>
              <a:off x="923141" y="1678578"/>
              <a:ext cx="1372335" cy="1535745"/>
              <a:chOff x="4886060" y="2005541"/>
              <a:chExt cx="2419879" cy="284691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7CD884-1EBB-465B-987A-E597991982D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2771AF0-4CFD-4510-9F6F-187D8E15468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F93B450-9E21-41EC-B25B-3EA9AF20CCE3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Green</a:t>
                </a:r>
                <a:endParaRPr lang="ro-RO" sz="2200" kern="1200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DADDCCB-87C7-410A-A928-6156E8FD956E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015336-2CDD-4CA4-9000-65247B5F70DA}"/>
                </a:ext>
              </a:extLst>
            </p:cNvPr>
            <p:cNvGrpSpPr/>
            <p:nvPr/>
          </p:nvGrpSpPr>
          <p:grpSpPr>
            <a:xfrm>
              <a:off x="2981644" y="102826"/>
              <a:ext cx="1372335" cy="1535745"/>
              <a:chOff x="4886060" y="2005541"/>
              <a:chExt cx="2419879" cy="284691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C91943F-1E02-4C00-9978-B30E6828480D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701E9A0-E8E7-4EEF-B1D5-A1E16D313474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B236C0C-B233-4A22-A3AE-44300B0312A5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Dim</a:t>
                </a:r>
                <a:endParaRPr lang="ro-RO" sz="2200" kern="1200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A99A265-21D1-4DC5-A480-3F776E2F85B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30DD61-A6CC-4D0C-AAF4-B5F596A2E149}"/>
                </a:ext>
              </a:extLst>
            </p:cNvPr>
            <p:cNvGrpSpPr/>
            <p:nvPr/>
          </p:nvGrpSpPr>
          <p:grpSpPr>
            <a:xfrm>
              <a:off x="7539962" y="102824"/>
              <a:ext cx="1372335" cy="1535745"/>
              <a:chOff x="4886060" y="2005541"/>
              <a:chExt cx="2419879" cy="284691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797E722-B083-40CF-A5C9-FA4E3014977D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CA1D32-887D-42FC-ADB5-775A21A6F6A8}"/>
                  </a:ext>
                </a:extLst>
              </p:cNvPr>
              <p:cNvSpPr/>
              <p:nvPr/>
            </p:nvSpPr>
            <p:spPr>
              <a:xfrm>
                <a:off x="5007053" y="2119416"/>
                <a:ext cx="2177890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F3E4C1-F3C4-4C97-9BA6-7BC3CD82B3E6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Earn</a:t>
                </a:r>
                <a:endParaRPr lang="ro-RO" sz="2200" kern="120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EF7F98C-8316-420D-A798-B84436437886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41ADFE-4401-4D37-9BF2-9971A1076DAE}"/>
                </a:ext>
              </a:extLst>
            </p:cNvPr>
            <p:cNvGrpSpPr/>
            <p:nvPr/>
          </p:nvGrpSpPr>
          <p:grpSpPr>
            <a:xfrm>
              <a:off x="5260803" y="102825"/>
              <a:ext cx="1372335" cy="1535745"/>
              <a:chOff x="4886060" y="2005541"/>
              <a:chExt cx="2419879" cy="284691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8338EA-58DE-475F-BAD0-81D3A3A146F6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E87FB6E-DC7E-4D51-A772-3E8B0B72643D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0CA7E8-CB00-4DB5-956F-37498C8C55F7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Pear</a:t>
                </a:r>
                <a:endParaRPr lang="ro-RO" sz="2200" kern="12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CB51809-3589-40F9-A105-0ED9A75FDC1A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29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F6F123-423B-43E5-ABED-61E1EC143728}"/>
              </a:ext>
            </a:extLst>
          </p:cNvPr>
          <p:cNvGrpSpPr/>
          <p:nvPr/>
        </p:nvGrpSpPr>
        <p:grpSpPr>
          <a:xfrm>
            <a:off x="923141" y="102824"/>
            <a:ext cx="9292873" cy="6236854"/>
            <a:chOff x="923141" y="102824"/>
            <a:chExt cx="9292873" cy="62368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17EE75A-9607-48C6-9D59-C43EDFA46F16}"/>
                </a:ext>
              </a:extLst>
            </p:cNvPr>
            <p:cNvGrpSpPr/>
            <p:nvPr/>
          </p:nvGrpSpPr>
          <p:grpSpPr>
            <a:xfrm>
              <a:off x="7264348" y="4803933"/>
              <a:ext cx="1372335" cy="1535745"/>
              <a:chOff x="4886060" y="2005541"/>
              <a:chExt cx="2419879" cy="2846916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7F466DD-E6B8-4109-A8AC-09E4EDAB2A6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7E26D97-5491-4E98-9FD0-54BDE68CCB8F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B93091-EF6D-4CE9-971B-514377E6E294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Man</a:t>
                </a:r>
                <a:endParaRPr lang="ro-RO" sz="2200" kern="1200" dirty="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8A3BB21-728B-43A9-8E26-0C176A17C723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C57AFD-CBEF-4949-A308-E92FEE6D05B2}"/>
                </a:ext>
              </a:extLst>
            </p:cNvPr>
            <p:cNvGrpSpPr/>
            <p:nvPr/>
          </p:nvGrpSpPr>
          <p:grpSpPr>
            <a:xfrm>
              <a:off x="3586154" y="4774050"/>
              <a:ext cx="1372335" cy="1535745"/>
              <a:chOff x="4886060" y="2005541"/>
              <a:chExt cx="2419879" cy="2846916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0D4309A-A15A-407A-A143-401AEA6A97BC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67D27ED-35AC-4506-A5BF-2B007393BA32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0249579-F34E-4985-A548-D2B914A1B150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Type</a:t>
                </a:r>
                <a:endParaRPr lang="ro-RO" sz="2200" kern="1200" dirty="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B8E05B-2F92-4F72-AF38-DE4586384E4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513FC1-A47F-433C-9827-591890B4FFA1}"/>
                </a:ext>
              </a:extLst>
            </p:cNvPr>
            <p:cNvGrpSpPr/>
            <p:nvPr/>
          </p:nvGrpSpPr>
          <p:grpSpPr>
            <a:xfrm>
              <a:off x="8843679" y="2500315"/>
              <a:ext cx="1372335" cy="1535745"/>
              <a:chOff x="4886060" y="2005541"/>
              <a:chExt cx="2419879" cy="2846916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B638F19-B22E-4D8E-8570-9B2D1CC33A6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D9098C2-BD61-4569-82A3-616B72BCB9CE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8614822-27BF-4AA1-9E6B-4EC6F533EDA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 err="1"/>
                  <a:t>Phukong</a:t>
                </a:r>
                <a:endParaRPr lang="ro-RO" sz="2200" kern="1200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4EBFCF2-AEC1-4073-BCFD-C038E5232E72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C77427-93E4-44F2-954F-D7277E51C3C8}"/>
                </a:ext>
              </a:extLst>
            </p:cNvPr>
            <p:cNvGrpSpPr/>
            <p:nvPr/>
          </p:nvGrpSpPr>
          <p:grpSpPr>
            <a:xfrm>
              <a:off x="3586154" y="2500315"/>
              <a:ext cx="1372335" cy="1535745"/>
              <a:chOff x="4886060" y="2005541"/>
              <a:chExt cx="2419879" cy="2846916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EE7B792-CAC8-499B-983B-2AA029788C27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3A76829-854B-4E91-95DA-F70CBA846E00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D4FA78-2ADB-4C81-8357-5FD2A807B1C1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Tine</a:t>
                </a:r>
                <a:endParaRPr lang="ro-RO" sz="2200" kern="1200" dirty="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4C0DA60-84DD-4A61-B5B3-04C705F2FC23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8EC0AC-3A5D-4BFB-AB92-60E80BC8B38E}"/>
                </a:ext>
              </a:extLst>
            </p:cNvPr>
            <p:cNvGrpSpPr/>
            <p:nvPr/>
          </p:nvGrpSpPr>
          <p:grpSpPr>
            <a:xfrm>
              <a:off x="6214916" y="2500315"/>
              <a:ext cx="1372335" cy="1535745"/>
              <a:chOff x="4886060" y="2005541"/>
              <a:chExt cx="2419879" cy="2846916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0B4C10A-404E-4204-B1D1-47F7BD649488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1A0897F-2F75-4DE3-9A79-86C83B85A7CC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359C816-B183-4244-A707-B63276446FC0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 err="1"/>
                  <a:t>Sarawat</a:t>
                </a:r>
                <a:endParaRPr lang="ro-RO" sz="2200" kern="1200" dirty="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3C84CE5-5526-4E32-9C4A-DBC41EFDFD2B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7DA17B3-9C98-40AA-AB4B-9ECFB1592FA9}"/>
                </a:ext>
              </a:extLst>
            </p:cNvPr>
            <p:cNvGrpSpPr/>
            <p:nvPr/>
          </p:nvGrpSpPr>
          <p:grpSpPr>
            <a:xfrm>
              <a:off x="923141" y="3713567"/>
              <a:ext cx="1372335" cy="1535745"/>
              <a:chOff x="4886060" y="2005541"/>
              <a:chExt cx="2419879" cy="284691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7BC2E74-6AD2-45DC-A9AD-7A2A54FB601E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95FEF06-7016-4D57-87A3-C220E4603E1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4A14BBF-47D9-434D-971F-1834C60B4308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Mil</a:t>
                </a:r>
                <a:endParaRPr lang="ro-RO" sz="2200" kern="1200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34433C4-9656-46F0-9C4F-093D4E5B1731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1AC9210-141B-44D9-AABB-B227E76C9A44}"/>
                </a:ext>
              </a:extLst>
            </p:cNvPr>
            <p:cNvGrpSpPr/>
            <p:nvPr/>
          </p:nvGrpSpPr>
          <p:grpSpPr>
            <a:xfrm>
              <a:off x="923141" y="1678578"/>
              <a:ext cx="1372335" cy="1535745"/>
              <a:chOff x="4886060" y="2005541"/>
              <a:chExt cx="2419879" cy="2846916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2994DAB-8522-4F22-BA6F-722DFDDCC75F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A1C8843-85D6-4D49-A9BB-748FF5D5C886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A29FED-37EE-4CE0-84A4-8E50FEC9076C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Green</a:t>
                </a:r>
                <a:endParaRPr lang="ro-RO" sz="2200" kern="1200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AFB57EB-2888-409A-8285-CEB297A50B19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C073B68-619B-41DE-A0BC-A0F3040EECDB}"/>
                </a:ext>
              </a:extLst>
            </p:cNvPr>
            <p:cNvGrpSpPr/>
            <p:nvPr/>
          </p:nvGrpSpPr>
          <p:grpSpPr>
            <a:xfrm>
              <a:off x="2981644" y="102826"/>
              <a:ext cx="1372335" cy="1535745"/>
              <a:chOff x="4886060" y="2005541"/>
              <a:chExt cx="2419879" cy="284691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DCD332E-5FC8-4CDA-A94B-1C8BC319B864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AD63E06-45D8-4195-B4A6-5FEEAF9F9121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187FAC-57F3-4B93-85DA-C4F934C37C3E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kern="1200" dirty="0"/>
                  <a:t>Dim</a:t>
                </a:r>
                <a:endParaRPr lang="ro-RO" sz="2200" kern="1200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8F83D49-9B79-45AE-B7FA-1BCA189F6A38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64DB41-845C-444E-A812-4B181A5EFEC9}"/>
                </a:ext>
              </a:extLst>
            </p:cNvPr>
            <p:cNvGrpSpPr/>
            <p:nvPr/>
          </p:nvGrpSpPr>
          <p:grpSpPr>
            <a:xfrm>
              <a:off x="7539962" y="102824"/>
              <a:ext cx="1372335" cy="1535745"/>
              <a:chOff x="4886060" y="2005541"/>
              <a:chExt cx="2419879" cy="284691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EA6EBA7-55FA-4BFE-B63F-5A2C69EE594B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54AF068-D347-423C-BB9E-B732A5BDAC54}"/>
                  </a:ext>
                </a:extLst>
              </p:cNvPr>
              <p:cNvSpPr/>
              <p:nvPr/>
            </p:nvSpPr>
            <p:spPr>
              <a:xfrm>
                <a:off x="5007053" y="2119416"/>
                <a:ext cx="2177890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F6E29-D554-448F-BCDE-323B66DEF78B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Earn</a:t>
                </a:r>
                <a:endParaRPr lang="ro-RO" sz="2200" kern="1200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5B4F6F6-0BD7-4881-8B57-E4AB31BCB213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F9F5DB-A32B-4AEF-BBE0-4F25DB46967D}"/>
                </a:ext>
              </a:extLst>
            </p:cNvPr>
            <p:cNvGrpSpPr/>
            <p:nvPr/>
          </p:nvGrpSpPr>
          <p:grpSpPr>
            <a:xfrm>
              <a:off x="5260803" y="102825"/>
              <a:ext cx="1372335" cy="1535745"/>
              <a:chOff x="4886060" y="2005541"/>
              <a:chExt cx="2419879" cy="284691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13B33D2-5EB3-4F32-806D-38A7BFF1BAA0}"/>
                  </a:ext>
                </a:extLst>
              </p:cNvPr>
              <p:cNvSpPr/>
              <p:nvPr/>
            </p:nvSpPr>
            <p:spPr>
              <a:xfrm>
                <a:off x="4886060" y="2005541"/>
                <a:ext cx="2419879" cy="2846916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D8D52F-AAB9-438F-A3AB-FF4356E56706}"/>
                  </a:ext>
                </a:extLst>
              </p:cNvPr>
              <p:cNvSpPr/>
              <p:nvPr/>
            </p:nvSpPr>
            <p:spPr>
              <a:xfrm>
                <a:off x="5007054" y="2119417"/>
                <a:ext cx="2177891" cy="1850495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B03742B-51AD-4341-A732-8E67A20BB390}"/>
                  </a:ext>
                </a:extLst>
              </p:cNvPr>
              <p:cNvSpPr/>
              <p:nvPr/>
            </p:nvSpPr>
            <p:spPr>
              <a:xfrm>
                <a:off x="5007054" y="4254628"/>
                <a:ext cx="2177891" cy="483953"/>
              </a:xfrm>
              <a:custGeom>
                <a:avLst/>
                <a:gdLst>
                  <a:gd name="connsiteX0" fmla="*/ 0 w 2177891"/>
                  <a:gd name="connsiteY0" fmla="*/ 0 h 483953"/>
                  <a:gd name="connsiteX1" fmla="*/ 2177891 w 2177891"/>
                  <a:gd name="connsiteY1" fmla="*/ 0 h 483953"/>
                  <a:gd name="connsiteX2" fmla="*/ 2177891 w 2177891"/>
                  <a:gd name="connsiteY2" fmla="*/ 483953 h 483953"/>
                  <a:gd name="connsiteX3" fmla="*/ 0 w 2177891"/>
                  <a:gd name="connsiteY3" fmla="*/ 483953 h 483953"/>
                  <a:gd name="connsiteX4" fmla="*/ 0 w 2177891"/>
                  <a:gd name="connsiteY4" fmla="*/ 0 h 483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483953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483953"/>
                    </a:lnTo>
                    <a:lnTo>
                      <a:pt x="0" y="483953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3820" tIns="83820" rIns="83820" bIns="83820" numCol="1" spcCol="1270" anchor="ctr" anchorCtr="0">
                <a:noAutofit/>
              </a:bodyPr>
              <a:lstStyle/>
              <a:p>
                <a:pPr marL="0" lvl="0" indent="0" algn="ctr" defTabSz="9779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200" dirty="0"/>
                  <a:t>Pear</a:t>
                </a:r>
                <a:endParaRPr lang="ro-RO" sz="2200" kern="1200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B3CED1A-D34E-4EF5-8B05-176A180F0B0B}"/>
                  </a:ext>
                </a:extLst>
              </p:cNvPr>
              <p:cNvSpPr/>
              <p:nvPr/>
            </p:nvSpPr>
            <p:spPr>
              <a:xfrm>
                <a:off x="5007054" y="3969913"/>
                <a:ext cx="2177891" cy="284714"/>
              </a:xfrm>
              <a:custGeom>
                <a:avLst/>
                <a:gdLst>
                  <a:gd name="connsiteX0" fmla="*/ 0 w 2177891"/>
                  <a:gd name="connsiteY0" fmla="*/ 0 h 284714"/>
                  <a:gd name="connsiteX1" fmla="*/ 2177891 w 2177891"/>
                  <a:gd name="connsiteY1" fmla="*/ 0 h 284714"/>
                  <a:gd name="connsiteX2" fmla="*/ 2177891 w 2177891"/>
                  <a:gd name="connsiteY2" fmla="*/ 284714 h 284714"/>
                  <a:gd name="connsiteX3" fmla="*/ 0 w 2177891"/>
                  <a:gd name="connsiteY3" fmla="*/ 284714 h 284714"/>
                  <a:gd name="connsiteX4" fmla="*/ 0 w 2177891"/>
                  <a:gd name="connsiteY4" fmla="*/ 0 h 284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7891" h="284714">
                    <a:moveTo>
                      <a:pt x="0" y="0"/>
                    </a:moveTo>
                    <a:lnTo>
                      <a:pt x="2177891" y="0"/>
                    </a:lnTo>
                    <a:lnTo>
                      <a:pt x="2177891" y="284714"/>
                    </a:lnTo>
                    <a:lnTo>
                      <a:pt x="0" y="28471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530" tIns="49530" rIns="49530" bIns="49530" numCol="1" spcCol="1270" anchor="ctr" anchorCtr="0">
                <a:noAutofit/>
              </a:bodyPr>
              <a:lstStyle/>
              <a:p>
                <a:pPr marL="0" lvl="0" indent="0" algn="ctr" defTabSz="5778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ro-RO" sz="1300" kern="1200"/>
              </a:p>
            </p:txBody>
          </p:sp>
        </p:grp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E8E420DC-E083-432A-8585-C7AE430233D7}"/>
                </a:ext>
              </a:extLst>
            </p:cNvPr>
            <p:cNvCxnSpPr>
              <a:cxnSpLocks/>
              <a:stCxn id="38" idx="0"/>
              <a:endCxn id="34" idx="1"/>
            </p:cNvCxnSpPr>
            <p:nvPr/>
          </p:nvCxnSpPr>
          <p:spPr>
            <a:xfrm rot="5400000" flipH="1" flipV="1">
              <a:off x="1891537" y="588472"/>
              <a:ext cx="807879" cy="1372335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8E75DF-AD67-41AB-A9D4-C2C518BB1971}"/>
                </a:ext>
              </a:extLst>
            </p:cNvPr>
            <p:cNvCxnSpPr>
              <a:stCxn id="26" idx="3"/>
              <a:endCxn id="30" idx="1"/>
            </p:cNvCxnSpPr>
            <p:nvPr/>
          </p:nvCxnSpPr>
          <p:spPr>
            <a:xfrm flipV="1">
              <a:off x="6633138" y="870697"/>
              <a:ext cx="906824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6D78003-4CD9-4891-B624-76FC19DF23F3}"/>
                </a:ext>
              </a:extLst>
            </p:cNvPr>
            <p:cNvCxnSpPr>
              <a:stCxn id="50" idx="3"/>
              <a:endCxn id="46" idx="1"/>
            </p:cNvCxnSpPr>
            <p:nvPr/>
          </p:nvCxnSpPr>
          <p:spPr>
            <a:xfrm>
              <a:off x="4958489" y="3268188"/>
              <a:ext cx="12564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DD05F7C-AADC-418C-9078-B0AAF0CB2CDE}"/>
                </a:ext>
              </a:extLst>
            </p:cNvPr>
            <p:cNvCxnSpPr>
              <a:stCxn id="46" idx="3"/>
              <a:endCxn id="54" idx="1"/>
            </p:cNvCxnSpPr>
            <p:nvPr/>
          </p:nvCxnSpPr>
          <p:spPr>
            <a:xfrm>
              <a:off x="7587251" y="3268188"/>
              <a:ext cx="12564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36F52C-A12D-4C95-BBE4-246BE42AC1B9}"/>
                </a:ext>
              </a:extLst>
            </p:cNvPr>
            <p:cNvCxnSpPr>
              <a:stCxn id="58" idx="0"/>
              <a:endCxn id="50" idx="2"/>
            </p:cNvCxnSpPr>
            <p:nvPr/>
          </p:nvCxnSpPr>
          <p:spPr>
            <a:xfrm flipV="1">
              <a:off x="4272322" y="4036060"/>
              <a:ext cx="0" cy="73799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F949E6F-0A1E-4E07-BF3A-71EB36BA2780}"/>
                </a:ext>
              </a:extLst>
            </p:cNvPr>
            <p:cNvCxnSpPr>
              <a:stCxn id="62" idx="1"/>
              <a:endCxn id="58" idx="3"/>
            </p:cNvCxnSpPr>
            <p:nvPr/>
          </p:nvCxnSpPr>
          <p:spPr>
            <a:xfrm flipH="1" flipV="1">
              <a:off x="4958489" y="5541923"/>
              <a:ext cx="2305859" cy="298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A3622AC9-90E4-49F8-9CCE-FDC39B43DDC6}"/>
                </a:ext>
              </a:extLst>
            </p:cNvPr>
            <p:cNvCxnSpPr>
              <a:stCxn id="46" idx="2"/>
              <a:endCxn id="62" idx="0"/>
            </p:cNvCxnSpPr>
            <p:nvPr/>
          </p:nvCxnSpPr>
          <p:spPr>
            <a:xfrm rot="16200000" flipH="1">
              <a:off x="7041864" y="3895280"/>
              <a:ext cx="767873" cy="1049432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DEF48F0C-A32A-4545-A49D-4DC54CBCC880}"/>
                </a:ext>
              </a:extLst>
            </p:cNvPr>
            <p:cNvCxnSpPr>
              <a:stCxn id="50" idx="0"/>
              <a:endCxn id="26" idx="2"/>
            </p:cNvCxnSpPr>
            <p:nvPr/>
          </p:nvCxnSpPr>
          <p:spPr>
            <a:xfrm rot="5400000" flipH="1" flipV="1">
              <a:off x="4678774" y="1232119"/>
              <a:ext cx="861745" cy="167464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56532111-F966-491C-B383-5ADE0EFD0C0E}"/>
                </a:ext>
              </a:extLst>
            </p:cNvPr>
            <p:cNvCxnSpPr>
              <a:stCxn id="38" idx="3"/>
            </p:cNvCxnSpPr>
            <p:nvPr/>
          </p:nvCxnSpPr>
          <p:spPr>
            <a:xfrm>
              <a:off x="2295476" y="2446451"/>
              <a:ext cx="1290678" cy="57591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67FF0EC0-4E90-4CEE-8619-B98015F0914E}"/>
                </a:ext>
              </a:extLst>
            </p:cNvPr>
            <p:cNvCxnSpPr>
              <a:stCxn id="42" idx="3"/>
            </p:cNvCxnSpPr>
            <p:nvPr/>
          </p:nvCxnSpPr>
          <p:spPr>
            <a:xfrm flipV="1">
              <a:off x="2295476" y="3429000"/>
              <a:ext cx="1256427" cy="105244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D6734B7B-B2C8-4CBF-9FDE-0CF4F5B94843}"/>
                </a:ext>
              </a:extLst>
            </p:cNvPr>
            <p:cNvCxnSpPr>
              <a:stCxn id="54" idx="2"/>
              <a:endCxn id="42" idx="2"/>
            </p:cNvCxnSpPr>
            <p:nvPr/>
          </p:nvCxnSpPr>
          <p:spPr>
            <a:xfrm rot="5400000">
              <a:off x="4962952" y="682417"/>
              <a:ext cx="1213252" cy="7920538"/>
            </a:xfrm>
            <a:prstGeom prst="bentConnector3">
              <a:avLst>
                <a:gd name="adj1" fmla="val 2065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113B3E10-6CB9-46BD-B3C8-1849EC651FE1}"/>
                </a:ext>
              </a:extLst>
            </p:cNvPr>
            <p:cNvCxnSpPr>
              <a:cxnSpLocks/>
              <a:stCxn id="46" idx="0"/>
              <a:endCxn id="30" idx="2"/>
            </p:cNvCxnSpPr>
            <p:nvPr/>
          </p:nvCxnSpPr>
          <p:spPr>
            <a:xfrm rot="5400000" flipH="1" flipV="1">
              <a:off x="7132734" y="1406919"/>
              <a:ext cx="861746" cy="1325046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7277F64C-0E40-41E2-AB12-68F9BADE8E7F}"/>
                </a:ext>
              </a:extLst>
            </p:cNvPr>
            <p:cNvCxnSpPr>
              <a:stCxn id="30" idx="3"/>
              <a:endCxn id="62" idx="3"/>
            </p:cNvCxnSpPr>
            <p:nvPr/>
          </p:nvCxnSpPr>
          <p:spPr>
            <a:xfrm flipH="1">
              <a:off x="8636683" y="870697"/>
              <a:ext cx="275614" cy="4701109"/>
            </a:xfrm>
            <a:prstGeom prst="bentConnector3">
              <a:avLst>
                <a:gd name="adj1" fmla="val -643141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9844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E14F1A7-ACB9-44B1-AE8D-DE515D21F29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43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oung boy wearing a suit and tie&#10;&#10;Description automatically generated">
            <a:extLst>
              <a:ext uri="{FF2B5EF4-FFF2-40B4-BE49-F238E27FC236}">
                <a16:creationId xmlns:a16="http://schemas.microsoft.com/office/drawing/2014/main" id="{C147EFBA-B7DC-49FF-B048-1F92A199F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343" y="4742484"/>
            <a:ext cx="1705216" cy="1705216"/>
          </a:xfrm>
          <a:prstGeom prst="rect">
            <a:avLst/>
          </a:prstGeom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E156CC7-470F-497A-8207-0FD6DA352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915" y="614616"/>
            <a:ext cx="1909766" cy="1908441"/>
          </a:xfrm>
          <a:prstGeom prst="rect">
            <a:avLst/>
          </a:prstGeom>
        </p:spPr>
      </p:pic>
      <p:pic>
        <p:nvPicPr>
          <p:cNvPr id="9" name="Picture 8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45577089-867A-4B11-B395-E169A75C6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24" y="3779841"/>
            <a:ext cx="1705216" cy="1705216"/>
          </a:xfrm>
          <a:prstGeom prst="rect">
            <a:avLst/>
          </a:prstGeom>
        </p:spPr>
      </p:pic>
      <p:pic>
        <p:nvPicPr>
          <p:cNvPr id="11" name="Picture 10" descr="A person in a white shirt&#10;&#10;Description automatically generated">
            <a:extLst>
              <a:ext uri="{FF2B5EF4-FFF2-40B4-BE49-F238E27FC236}">
                <a16:creationId xmlns:a16="http://schemas.microsoft.com/office/drawing/2014/main" id="{54A8171E-3D70-4179-B532-7E4B1E691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6" y="306846"/>
            <a:ext cx="1908441" cy="1908441"/>
          </a:xfrm>
          <a:prstGeom prst="rect">
            <a:avLst/>
          </a:prstGeom>
        </p:spPr>
      </p:pic>
      <p:pic>
        <p:nvPicPr>
          <p:cNvPr id="13" name="Picture 12" descr="A close up of a boy&#10;&#10;Description automatically generated">
            <a:extLst>
              <a:ext uri="{FF2B5EF4-FFF2-40B4-BE49-F238E27FC236}">
                <a16:creationId xmlns:a16="http://schemas.microsoft.com/office/drawing/2014/main" id="{0EDE12EC-A766-402A-9E89-EE2AFDB01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779" y="1465288"/>
            <a:ext cx="1908441" cy="1908441"/>
          </a:xfrm>
          <a:prstGeom prst="rect">
            <a:avLst/>
          </a:prstGeom>
        </p:spPr>
      </p:pic>
      <p:pic>
        <p:nvPicPr>
          <p:cNvPr id="15" name="Picture 14" descr="A person in a white shirt&#10;&#10;Description automatically generated">
            <a:extLst>
              <a:ext uri="{FF2B5EF4-FFF2-40B4-BE49-F238E27FC236}">
                <a16:creationId xmlns:a16="http://schemas.microsoft.com/office/drawing/2014/main" id="{2EB76B26-0525-4D05-8ACF-E45B15882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781" y="2419508"/>
            <a:ext cx="1687126" cy="1690256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F6D15BD-7F72-4CC3-871D-0E3344644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28" y="4760575"/>
            <a:ext cx="1687125" cy="1687125"/>
          </a:xfrm>
          <a:prstGeom prst="rect">
            <a:avLst/>
          </a:prstGeom>
        </p:spPr>
      </p:pic>
      <p:pic>
        <p:nvPicPr>
          <p:cNvPr id="19" name="Picture 18" descr="A person in a white shirt&#10;&#10;Description automatically generated">
            <a:extLst>
              <a:ext uri="{FF2B5EF4-FFF2-40B4-BE49-F238E27FC236}">
                <a16:creationId xmlns:a16="http://schemas.microsoft.com/office/drawing/2014/main" id="{67272779-B2A8-4D26-8B14-7FF1353B4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0" y="4394455"/>
            <a:ext cx="1950387" cy="1954006"/>
          </a:xfrm>
          <a:prstGeom prst="rect">
            <a:avLst/>
          </a:prstGeom>
        </p:spPr>
      </p:pic>
      <p:pic>
        <p:nvPicPr>
          <p:cNvPr id="21" name="Picture 20" descr="A young boy wearing a suit and tie&#10;&#10;Description automatically generated">
            <a:extLst>
              <a:ext uri="{FF2B5EF4-FFF2-40B4-BE49-F238E27FC236}">
                <a16:creationId xmlns:a16="http://schemas.microsoft.com/office/drawing/2014/main" id="{E9B7F789-4AF6-4C58-AC32-0F96B64BD9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362" y="3499290"/>
            <a:ext cx="1722062" cy="1722062"/>
          </a:xfrm>
          <a:prstGeom prst="rect">
            <a:avLst/>
          </a:prstGeom>
        </p:spPr>
      </p:pic>
      <p:pic>
        <p:nvPicPr>
          <p:cNvPr id="23" name="Picture 22" descr="A person wearing a striped shirt and smiling at the camera&#10;&#10;Description automatically generated">
            <a:extLst>
              <a:ext uri="{FF2B5EF4-FFF2-40B4-BE49-F238E27FC236}">
                <a16:creationId xmlns:a16="http://schemas.microsoft.com/office/drawing/2014/main" id="{C9EE07AA-46DC-4D33-9DAC-041FBA8958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650" y="493225"/>
            <a:ext cx="1722062" cy="17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6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113904-C092-4D24-B3D3-DFBF55649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" y="3827296"/>
            <a:ext cx="2508979" cy="2508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D3CB5-0EC4-40F1-B5F3-7FEC8FF5D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26" y="365496"/>
            <a:ext cx="3780005" cy="3799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38F2D-93D7-4568-AC01-5879F166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53" y="521725"/>
            <a:ext cx="4961547" cy="2790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D8C65-5D98-44D7-B504-AAD2F4D61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10" y="3827295"/>
            <a:ext cx="2508979" cy="25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1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a picture&#10;&#10;Description automatically generated">
            <a:extLst>
              <a:ext uri="{FF2B5EF4-FFF2-40B4-BE49-F238E27FC236}">
                <a16:creationId xmlns:a16="http://schemas.microsoft.com/office/drawing/2014/main" id="{2CE3C3A1-A023-402D-AB59-EC61DADC0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784" y="755633"/>
            <a:ext cx="4336432" cy="4333422"/>
          </a:xfrm>
          <a:prstGeom prst="rect">
            <a:avLst/>
          </a:prstGeo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40C05D0E-315E-4647-B7C5-1133AB24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35" y="3548923"/>
            <a:ext cx="3080264" cy="3080264"/>
          </a:xfrm>
          <a:prstGeom prst="rect">
            <a:avLst/>
          </a:prstGeom>
        </p:spPr>
      </p:pic>
      <p:pic>
        <p:nvPicPr>
          <p:cNvPr id="11" name="Picture 10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FF8BE571-E236-412D-BF88-1113E137C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931" y="3548923"/>
            <a:ext cx="2951599" cy="2951599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B28F9D6-7F91-4EFF-8BBB-3CDFD163E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84" y="378715"/>
            <a:ext cx="2116123" cy="211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7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439A9636-28E9-4207-A1C5-CB3480D6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8" y="549546"/>
            <a:ext cx="7094238" cy="3650353"/>
          </a:xfrm>
          <a:prstGeom prst="rect">
            <a:avLst/>
          </a:pr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31DA648-9DB0-4406-BE91-036315423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874" y="2690487"/>
            <a:ext cx="3653568" cy="365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6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19A4092-6435-4F68-9962-F015B02F2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19" y="1038488"/>
            <a:ext cx="3604099" cy="3604099"/>
          </a:xfrm>
          <a:prstGeom prst="rect">
            <a:avLst/>
          </a:prstGeom>
        </p:spPr>
      </p:pic>
      <p:pic>
        <p:nvPicPr>
          <p:cNvPr id="5" name="Picture 4" descr="A young boy in a blue shirt&#10;&#10;Description automatically generated">
            <a:extLst>
              <a:ext uri="{FF2B5EF4-FFF2-40B4-BE49-F238E27FC236}">
                <a16:creationId xmlns:a16="http://schemas.microsoft.com/office/drawing/2014/main" id="{8BAD76AB-847D-4907-B737-4840A587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452" y="3379653"/>
            <a:ext cx="3126754" cy="3126754"/>
          </a:xfrm>
          <a:prstGeom prst="rect">
            <a:avLst/>
          </a:prstGeom>
        </p:spPr>
      </p:pic>
      <p:pic>
        <p:nvPicPr>
          <p:cNvPr id="7" name="Picture 6" descr="A young boy in a blue shirt&#10;&#10;Description automatically generated">
            <a:extLst>
              <a:ext uri="{FF2B5EF4-FFF2-40B4-BE49-F238E27FC236}">
                <a16:creationId xmlns:a16="http://schemas.microsoft.com/office/drawing/2014/main" id="{E9159A22-9517-4C0F-8CB9-2589B829A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70" y="275583"/>
            <a:ext cx="2153859" cy="2153859"/>
          </a:xfrm>
          <a:prstGeom prst="rect">
            <a:avLst/>
          </a:prstGeom>
        </p:spPr>
      </p:pic>
      <p:pic>
        <p:nvPicPr>
          <p:cNvPr id="9" name="Picture 8" descr="A person wearing a helmet&#10;&#10;Description automatically generated">
            <a:extLst>
              <a:ext uri="{FF2B5EF4-FFF2-40B4-BE49-F238E27FC236}">
                <a16:creationId xmlns:a16="http://schemas.microsoft.com/office/drawing/2014/main" id="{23DAEE2D-6FC9-4E68-AEA7-ED5791D2C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4" y="3257845"/>
            <a:ext cx="3321628" cy="3321628"/>
          </a:xfrm>
          <a:prstGeom prst="rect">
            <a:avLst/>
          </a:prstGeom>
        </p:spPr>
      </p:pic>
      <p:pic>
        <p:nvPicPr>
          <p:cNvPr id="11" name="Picture 10" descr="A picture containing person, indoor, young, sitting&#10;&#10;Description automatically generated">
            <a:extLst>
              <a:ext uri="{FF2B5EF4-FFF2-40B4-BE49-F238E27FC236}">
                <a16:creationId xmlns:a16="http://schemas.microsoft.com/office/drawing/2014/main" id="{1A2201A0-7822-484D-B74A-1D573E6D7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975" y="275583"/>
            <a:ext cx="1924013" cy="192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6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E8DD5EC3-9C61-43AA-A066-7F31A9FF8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2" y="2754443"/>
            <a:ext cx="3079887" cy="3079887"/>
          </a:xfrm>
          <a:prstGeom prst="rect">
            <a:avLst/>
          </a:prstGeom>
        </p:spPr>
      </p:pic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BF7488B1-CD9C-476F-983C-453073D59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780" y="439062"/>
            <a:ext cx="7872548" cy="44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137</Words>
  <Application>Microsoft Office PowerPoint</Application>
  <PresentationFormat>Widescreen</PresentationFormat>
  <Paragraphs>120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Abadi Extra Light</vt:lpstr>
      <vt:lpstr>Arial</vt:lpstr>
      <vt:lpstr>Calibri</vt:lpstr>
      <vt:lpstr>Calibri Light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Bianca .</dc:creator>
  <cp:lastModifiedBy>Bianca .</cp:lastModifiedBy>
  <cp:revision>38</cp:revision>
  <dcterms:created xsi:type="dcterms:W3CDTF">2020-04-14T08:33:44Z</dcterms:created>
  <dcterms:modified xsi:type="dcterms:W3CDTF">2020-04-15T17:39:18Z</dcterms:modified>
</cp:coreProperties>
</file>